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9"/>
  </p:notesMasterIdLst>
  <p:handoutMasterIdLst>
    <p:handoutMasterId r:id="rId110"/>
  </p:handoutMasterIdLst>
  <p:sldIdLst>
    <p:sldId id="625" r:id="rId2"/>
    <p:sldId id="741" r:id="rId3"/>
    <p:sldId id="626" r:id="rId4"/>
    <p:sldId id="627" r:id="rId5"/>
    <p:sldId id="628" r:id="rId6"/>
    <p:sldId id="629" r:id="rId7"/>
    <p:sldId id="630" r:id="rId8"/>
    <p:sldId id="631" r:id="rId9"/>
    <p:sldId id="632" r:id="rId10"/>
    <p:sldId id="633" r:id="rId11"/>
    <p:sldId id="634" r:id="rId12"/>
    <p:sldId id="635" r:id="rId13"/>
    <p:sldId id="636" r:id="rId14"/>
    <p:sldId id="637"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7" r:id="rId31"/>
    <p:sldId id="658" r:id="rId32"/>
    <p:sldId id="654" r:id="rId33"/>
    <p:sldId id="655" r:id="rId34"/>
    <p:sldId id="656" r:id="rId35"/>
    <p:sldId id="659" r:id="rId36"/>
    <p:sldId id="668" r:id="rId37"/>
    <p:sldId id="747" r:id="rId38"/>
    <p:sldId id="673" r:id="rId39"/>
    <p:sldId id="674" r:id="rId40"/>
    <p:sldId id="675" r:id="rId41"/>
    <p:sldId id="676" r:id="rId42"/>
    <p:sldId id="678" r:id="rId43"/>
    <p:sldId id="679" r:id="rId44"/>
    <p:sldId id="680" r:id="rId45"/>
    <p:sldId id="681" r:id="rId46"/>
    <p:sldId id="682" r:id="rId47"/>
    <p:sldId id="684" r:id="rId48"/>
    <p:sldId id="685" r:id="rId49"/>
    <p:sldId id="686" r:id="rId50"/>
    <p:sldId id="687" r:id="rId51"/>
    <p:sldId id="688" r:id="rId52"/>
    <p:sldId id="689" r:id="rId53"/>
    <p:sldId id="690" r:id="rId54"/>
    <p:sldId id="691" r:id="rId55"/>
    <p:sldId id="692" r:id="rId56"/>
    <p:sldId id="693" r:id="rId57"/>
    <p:sldId id="694" r:id="rId58"/>
    <p:sldId id="695" r:id="rId59"/>
    <p:sldId id="696" r:id="rId60"/>
    <p:sldId id="697" r:id="rId61"/>
    <p:sldId id="698" r:id="rId62"/>
    <p:sldId id="699" r:id="rId63"/>
    <p:sldId id="742" r:id="rId64"/>
    <p:sldId id="743" r:id="rId65"/>
    <p:sldId id="744" r:id="rId66"/>
    <p:sldId id="745" r:id="rId67"/>
    <p:sldId id="746" r:id="rId68"/>
    <p:sldId id="700" r:id="rId69"/>
    <p:sldId id="701" r:id="rId70"/>
    <p:sldId id="702" r:id="rId71"/>
    <p:sldId id="703" r:id="rId72"/>
    <p:sldId id="704" r:id="rId73"/>
    <p:sldId id="705" r:id="rId74"/>
    <p:sldId id="706" r:id="rId75"/>
    <p:sldId id="707" r:id="rId76"/>
    <p:sldId id="708" r:id="rId77"/>
    <p:sldId id="709" r:id="rId78"/>
    <p:sldId id="710" r:id="rId79"/>
    <p:sldId id="711" r:id="rId80"/>
    <p:sldId id="712" r:id="rId81"/>
    <p:sldId id="713" r:id="rId82"/>
    <p:sldId id="714" r:id="rId83"/>
    <p:sldId id="715" r:id="rId84"/>
    <p:sldId id="716" r:id="rId85"/>
    <p:sldId id="717" r:id="rId86"/>
    <p:sldId id="718" r:id="rId87"/>
    <p:sldId id="719" r:id="rId88"/>
    <p:sldId id="720" r:id="rId89"/>
    <p:sldId id="721" r:id="rId90"/>
    <p:sldId id="722" r:id="rId91"/>
    <p:sldId id="723" r:id="rId92"/>
    <p:sldId id="724" r:id="rId93"/>
    <p:sldId id="725" r:id="rId94"/>
    <p:sldId id="726" r:id="rId95"/>
    <p:sldId id="727" r:id="rId96"/>
    <p:sldId id="728" r:id="rId97"/>
    <p:sldId id="729" r:id="rId98"/>
    <p:sldId id="730" r:id="rId99"/>
    <p:sldId id="731" r:id="rId100"/>
    <p:sldId id="732" r:id="rId101"/>
    <p:sldId id="733" r:id="rId102"/>
    <p:sldId id="734" r:id="rId103"/>
    <p:sldId id="735" r:id="rId104"/>
    <p:sldId id="736" r:id="rId105"/>
    <p:sldId id="737" r:id="rId106"/>
    <p:sldId id="738" r:id="rId107"/>
    <p:sldId id="739" r:id="rId10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118" d="100"/>
          <a:sy n="118" d="100"/>
        </p:scale>
        <p:origin x="306"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91" d="100"/>
          <a:sy n="91" d="100"/>
        </p:scale>
        <p:origin x="-2778" y="-96"/>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115"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pic>
        <p:nvPicPr>
          <p:cNvPr id="3078" name="Picture 6" descr="j-yoko1">
            <a:extLst>
              <a:ext uri="{FF2B5EF4-FFF2-40B4-BE49-F238E27FC236}">
                <a16:creationId xmlns:a16="http://schemas.microsoft.com/office/drawing/2014/main" id="{6543006B-CFA7-47E3-8B5F-C8CD0595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050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5C17131E-6519-4718-818F-7C57B72BE9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731F7E4-1015-43B3-87B5-32505B9E5BB9}"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6627" name="Rectangle 7">
            <a:extLst>
              <a:ext uri="{FF2B5EF4-FFF2-40B4-BE49-F238E27FC236}">
                <a16:creationId xmlns:a16="http://schemas.microsoft.com/office/drawing/2014/main" id="{B1A93784-6DCC-4E68-8469-4AB0824CDDF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3C39468-E68E-4F17-8DEA-4D0CDC3378ED}"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6628" name="Rectangle 2">
            <a:extLst>
              <a:ext uri="{FF2B5EF4-FFF2-40B4-BE49-F238E27FC236}">
                <a16:creationId xmlns:a16="http://schemas.microsoft.com/office/drawing/2014/main" id="{1060BF86-475A-4C88-A607-785E0B9EF50F}"/>
              </a:ext>
            </a:extLst>
          </p:cNvPr>
          <p:cNvSpPr>
            <a:spLocks noGrp="1" noRot="1" noChangeAspect="1" noChangeArrowheads="1" noTextEdit="1"/>
          </p:cNvSpPr>
          <p:nvPr>
            <p:ph type="sldImg"/>
          </p:nvPr>
        </p:nvSpPr>
        <p:spPr>
          <a:xfrm>
            <a:off x="915988" y="744538"/>
            <a:ext cx="4965700" cy="3724275"/>
          </a:xfrm>
          <a:ln/>
        </p:spPr>
      </p:sp>
      <p:sp>
        <p:nvSpPr>
          <p:cNvPr id="26629" name="Rectangle 3">
            <a:extLst>
              <a:ext uri="{FF2B5EF4-FFF2-40B4-BE49-F238E27FC236}">
                <a16:creationId xmlns:a16="http://schemas.microsoft.com/office/drawing/2014/main" id="{F0A4A2E8-48D3-42AF-B3A1-9EE40C9A85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F24FC91F-780D-4C03-9BF2-F819D7E0A9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0BAC2E6-27E3-4D44-B9FF-1AB988C70428}"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9219" name="Rectangle 7">
            <a:extLst>
              <a:ext uri="{FF2B5EF4-FFF2-40B4-BE49-F238E27FC236}">
                <a16:creationId xmlns:a16="http://schemas.microsoft.com/office/drawing/2014/main" id="{ED8A7C76-4656-423B-BB2C-02751C7FBB5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E76C1D2-A10E-48FA-8C19-E5CB8888C6D0}"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9220" name="Rectangle 2">
            <a:extLst>
              <a:ext uri="{FF2B5EF4-FFF2-40B4-BE49-F238E27FC236}">
                <a16:creationId xmlns:a16="http://schemas.microsoft.com/office/drawing/2014/main" id="{23C29CFB-C83F-4A8D-8267-4F3C0FD99820}"/>
              </a:ext>
            </a:extLst>
          </p:cNvPr>
          <p:cNvSpPr>
            <a:spLocks noGrp="1" noRot="1" noChangeAspect="1" noChangeArrowheads="1" noTextEdit="1"/>
          </p:cNvSpPr>
          <p:nvPr>
            <p:ph type="sldImg"/>
          </p:nvPr>
        </p:nvSpPr>
        <p:spPr>
          <a:xfrm>
            <a:off x="915988" y="744538"/>
            <a:ext cx="4965700" cy="3724275"/>
          </a:xfrm>
          <a:ln/>
        </p:spPr>
      </p:sp>
      <p:sp>
        <p:nvSpPr>
          <p:cNvPr id="9221" name="Rectangle 3">
            <a:extLst>
              <a:ext uri="{FF2B5EF4-FFF2-40B4-BE49-F238E27FC236}">
                <a16:creationId xmlns:a16="http://schemas.microsoft.com/office/drawing/2014/main" id="{7639D164-794C-45C4-9B73-7815F210A0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072E7729-51B5-46E5-AB84-7173E125DA1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B2E7D34D-18A2-4702-8E06-48256D8F4B66}"/>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4C63541-2F6D-4B18-B4C7-DFDA703356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51072E-F586-4809-A117-4076A4D350AC}"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1572CFDA-D0A4-45F3-AF2A-3B723ABB6E8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72367CD-4EFC-4882-BC72-E356F7FEEBE9}"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65B4D7F5-BD0E-4BCA-AFEE-554C3391B7AD}"/>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FECB2EE0-61AB-48D1-9D9B-3D4FFDE4B7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0269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8C0B512-C5F8-46DA-AE5C-85637B0599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2C6E01-AE0D-4AB6-BD93-6BB636ECAACD}"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94E1946A-2343-4084-B830-59DF019C1AB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C8E9DCB-0958-45BD-9528-88C5C1226977}"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E3102EAF-5226-43CE-B54A-F1876D9436AA}"/>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28790056-686C-48B8-9771-03B90458C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F9C18F5-2956-4233-9993-677463E82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7692A37-78BA-41AF-8A64-DAAE899F71C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0666CD16-5682-4DE2-8024-203FC01C9F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FF5EF4A-BBF9-4F1C-A997-5D5BA5490943}"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57FCCF4D-C066-4F46-812E-E12FC27971BC}"/>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868C680D-EE40-428C-9900-2CE3D0848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2E053BA5-D557-49ED-9901-EE7146DA3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0A57D2-73B9-4B14-AD78-9F95AF29E0B9}"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0FDD73A1-973F-49E7-901F-05EF68AC9B6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517289-B224-4790-97E0-6DB61A80A865}"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475CD434-8D14-4702-B16D-46DEB5F64DCF}"/>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6D981D44-BCB3-4732-BE11-6F5A7A975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B38A4AE9-439B-48AF-AD57-10D247A57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AB7F9DC-0997-4B6A-9AFD-7BEE809BB8DC}"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44C8CD81-59B0-4852-A5B8-25D89AF7642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E4ED8C0-541D-484F-9F15-E2233BE360A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68DDB157-6BE6-43A9-8CEC-46D6AE14AC68}"/>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07927C9D-010A-42B0-A665-A3A88D0A3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A67AA55-6BF4-4A2D-ACC7-1DC8E79243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58C9374-1C92-4BE8-B6B6-9C40139090DE}"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3315" name="Rectangle 7">
            <a:extLst>
              <a:ext uri="{FF2B5EF4-FFF2-40B4-BE49-F238E27FC236}">
                <a16:creationId xmlns:a16="http://schemas.microsoft.com/office/drawing/2014/main" id="{7C3ADA82-C402-4EAB-A7FC-AFCDE44C59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05A0DAD-5A95-410C-8CD6-8DE89949113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3316" name="Rectangle 2">
            <a:extLst>
              <a:ext uri="{FF2B5EF4-FFF2-40B4-BE49-F238E27FC236}">
                <a16:creationId xmlns:a16="http://schemas.microsoft.com/office/drawing/2014/main" id="{F00B3031-514C-4A23-9C06-FCCEC33B2AB7}"/>
              </a:ext>
            </a:extLst>
          </p:cNvPr>
          <p:cNvSpPr>
            <a:spLocks noGrp="1" noRot="1" noChangeAspect="1" noChangeArrowheads="1" noTextEdit="1"/>
          </p:cNvSpPr>
          <p:nvPr>
            <p:ph type="sldImg"/>
          </p:nvPr>
        </p:nvSpPr>
        <p:spPr>
          <a:xfrm>
            <a:off x="915988" y="744538"/>
            <a:ext cx="4965700" cy="3724275"/>
          </a:xfrm>
          <a:ln/>
        </p:spPr>
      </p:sp>
      <p:sp>
        <p:nvSpPr>
          <p:cNvPr id="13317" name="Rectangle 3">
            <a:extLst>
              <a:ext uri="{FF2B5EF4-FFF2-40B4-BE49-F238E27FC236}">
                <a16:creationId xmlns:a16="http://schemas.microsoft.com/office/drawing/2014/main" id="{35FB661C-588B-4ABA-98C8-525247A53F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D2DA8F0-4078-4EF7-8C66-EF8DB1827D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31AC4CB-C8B9-4A75-B76A-E75D8ACD3B65}"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124931" name="Rectangle 7">
            <a:extLst>
              <a:ext uri="{FF2B5EF4-FFF2-40B4-BE49-F238E27FC236}">
                <a16:creationId xmlns:a16="http://schemas.microsoft.com/office/drawing/2014/main" id="{998AD2E8-CABF-4F71-9612-C989599CFD6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C63B940-1B10-4C4A-B53A-893528F92733}"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124932" name="Rectangle 2">
            <a:extLst>
              <a:ext uri="{FF2B5EF4-FFF2-40B4-BE49-F238E27FC236}">
                <a16:creationId xmlns:a16="http://schemas.microsoft.com/office/drawing/2014/main" id="{41AC8DBB-FA8A-495E-9E62-283626823EB2}"/>
              </a:ext>
            </a:extLst>
          </p:cNvPr>
          <p:cNvSpPr>
            <a:spLocks noGrp="1" noRot="1" noChangeAspect="1" noChangeArrowheads="1" noTextEdit="1"/>
          </p:cNvSpPr>
          <p:nvPr>
            <p:ph type="sldImg"/>
          </p:nvPr>
        </p:nvSpPr>
        <p:spPr>
          <a:xfrm>
            <a:off x="915988" y="744538"/>
            <a:ext cx="4965700" cy="3724275"/>
          </a:xfrm>
          <a:ln/>
        </p:spPr>
      </p:sp>
      <p:sp>
        <p:nvSpPr>
          <p:cNvPr id="124933" name="Rectangle 3">
            <a:extLst>
              <a:ext uri="{FF2B5EF4-FFF2-40B4-BE49-F238E27FC236}">
                <a16:creationId xmlns:a16="http://schemas.microsoft.com/office/drawing/2014/main" id="{17EB6576-D43A-444B-87C0-7C4A700F1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5EFF5044-9E29-4637-92E7-39A1A554D8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E73D319-8F6D-446A-B2F9-0047191A8AFA}"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126979" name="Rectangle 7">
            <a:extLst>
              <a:ext uri="{FF2B5EF4-FFF2-40B4-BE49-F238E27FC236}">
                <a16:creationId xmlns:a16="http://schemas.microsoft.com/office/drawing/2014/main" id="{9751EB44-5317-4A79-9780-E55E81C35C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D16B0BF-1FDD-499E-ADB4-9E91826347BA}"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126980" name="Rectangle 2">
            <a:extLst>
              <a:ext uri="{FF2B5EF4-FFF2-40B4-BE49-F238E27FC236}">
                <a16:creationId xmlns:a16="http://schemas.microsoft.com/office/drawing/2014/main" id="{CA6E1ECE-35CB-4AE8-AA6C-0E63D6E8FBD1}"/>
              </a:ext>
            </a:extLst>
          </p:cNvPr>
          <p:cNvSpPr>
            <a:spLocks noGrp="1" noRot="1" noChangeAspect="1" noChangeArrowheads="1" noTextEdit="1"/>
          </p:cNvSpPr>
          <p:nvPr>
            <p:ph type="sldImg"/>
          </p:nvPr>
        </p:nvSpPr>
        <p:spPr>
          <a:xfrm>
            <a:off x="915988" y="744538"/>
            <a:ext cx="4965700" cy="3724275"/>
          </a:xfrm>
          <a:ln/>
        </p:spPr>
      </p:sp>
      <p:sp>
        <p:nvSpPr>
          <p:cNvPr id="126981" name="Rectangle 3">
            <a:extLst>
              <a:ext uri="{FF2B5EF4-FFF2-40B4-BE49-F238E27FC236}">
                <a16:creationId xmlns:a16="http://schemas.microsoft.com/office/drawing/2014/main" id="{F7B782BC-B65A-4D3A-BC4E-85C1239DC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4C99700-2B97-4A14-9880-65B1F545D4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3AB2DE7-6607-4C77-A056-D67799AEA1AF}"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6F377B54-B41A-4319-8BF5-7576F532E0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6555C2D-8FBC-4BED-82E7-F3CD4A0C6E96}"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E48AC4F4-17B3-458C-8012-7BC94BB87653}"/>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41D44886-5AEF-4AC8-8640-D42162F048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8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0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0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a:t>第</a:t>
            </a:r>
            <a:r>
              <a:rPr lang="en-US" altLang="ja-JP" b="1"/>
              <a:t>2</a:t>
            </a:r>
            <a:r>
              <a:rPr lang="ja-JP" altLang="en-US" b="1"/>
              <a:t>部</a:t>
            </a:r>
            <a:br>
              <a:rPr lang="en-US" altLang="ja-JP" b="1"/>
            </a:br>
            <a:r>
              <a:rPr lang="en-US" altLang="ja-JP" b="1"/>
              <a:t>RT</a:t>
            </a:r>
            <a:r>
              <a:rPr lang="ja-JP" altLang="en-US" b="1"/>
              <a:t>コンポーネント作成入門</a:t>
            </a:r>
            <a:r>
              <a:rPr lang="ja-JP" altLang="en-US"/>
              <a:t> </a:t>
            </a:r>
            <a:endParaRPr lang="ja-JP" altLang="en-US" sz="360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a:solidFill>
                  <a:srgbClr val="5F5F5F"/>
                </a:solidFill>
              </a:rPr>
              <a:t>宮本 信彦</a:t>
            </a:r>
          </a:p>
          <a:p>
            <a:pPr algn="l" eaLnBrk="1" hangingPunct="1"/>
            <a:r>
              <a:rPr lang="ja-JP" altLang="en-US" sz="2000">
                <a:solidFill>
                  <a:srgbClr val="5F5F5F"/>
                </a:solidFill>
              </a:rPr>
              <a:t>国立研究開発法人産業技術総合研究所</a:t>
            </a:r>
          </a:p>
          <a:p>
            <a:pPr algn="l" eaLnBrk="1" hangingPunct="1"/>
            <a:r>
              <a:rPr lang="ja-JP" altLang="en-US" sz="2000">
                <a:solidFill>
                  <a:srgbClr val="5F5F5F"/>
                </a:solidFill>
              </a:rPr>
              <a:t>ロボットイノベーション研究センター</a:t>
            </a:r>
            <a:endParaRPr lang="en-US" altLang="ja-JP" sz="2000">
              <a:solidFill>
                <a:srgbClr val="5F5F5F"/>
              </a:solidFill>
            </a:endParaRPr>
          </a:p>
          <a:p>
            <a:pPr algn="l" eaLnBrk="1" hangingPunct="1"/>
            <a:r>
              <a:rPr lang="ja-JP" altLang="en-US" sz="2000">
                <a:solidFill>
                  <a:srgbClr val="5F5F5F"/>
                </a:solidFill>
              </a:rPr>
              <a:t>ロボットソフトウェアプラットフォーム研究チーム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スライド番号プレースホルダ 1">
            <a:extLst>
              <a:ext uri="{FF2B5EF4-FFF2-40B4-BE49-F238E27FC236}">
                <a16:creationId xmlns:a16="http://schemas.microsoft.com/office/drawing/2014/main" id="{0A57C8E3-690E-4C7B-AEE3-F9A091CBAA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AD0D454-99AA-41EF-B9F4-AD154FB5B85B}" type="slidenum">
              <a:rPr lang="en-US" altLang="ja-JP" sz="1400" smtClean="0"/>
              <a:pPr>
                <a:spcBef>
                  <a:spcPct val="0"/>
                </a:spcBef>
                <a:buFontTx/>
                <a:buNone/>
              </a:pPr>
              <a:t>11</a:t>
            </a:fld>
            <a:endParaRPr lang="en-US" altLang="ja-JP" sz="1400"/>
          </a:p>
        </p:txBody>
      </p:sp>
      <p:sp>
        <p:nvSpPr>
          <p:cNvPr id="25603" name="スライド番号プレースホルダ 3">
            <a:extLst>
              <a:ext uri="{FF2B5EF4-FFF2-40B4-BE49-F238E27FC236}">
                <a16:creationId xmlns:a16="http://schemas.microsoft.com/office/drawing/2014/main" id="{7BA84E24-5F4B-4753-8D24-C417184535E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9280B2F6-D7D1-43B1-BAC1-115BBE3A36E7}" type="slidenum">
              <a:rPr lang="en-US" altLang="ja-JP" sz="1400"/>
              <a:pPr algn="r" eaLnBrk="1" hangingPunct="1">
                <a:spcBef>
                  <a:spcPct val="0"/>
                </a:spcBef>
                <a:buFontTx/>
                <a:buNone/>
              </a:pPr>
              <a:t>11</a:t>
            </a:fld>
            <a:endParaRPr lang="en-US" altLang="ja-JP" sz="1400"/>
          </a:p>
        </p:txBody>
      </p:sp>
      <p:sp>
        <p:nvSpPr>
          <p:cNvPr id="25604" name="Rectangle 2">
            <a:extLst>
              <a:ext uri="{FF2B5EF4-FFF2-40B4-BE49-F238E27FC236}">
                <a16:creationId xmlns:a16="http://schemas.microsoft.com/office/drawing/2014/main" id="{09EBB520-0A59-4851-A017-F243900E83EE}"/>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ja-JP" altLang="en-US" sz="2000">
                <a:solidFill>
                  <a:srgbClr val="5F5F5F"/>
                </a:solidFill>
              </a:rPr>
              <a:t>いちいちアプリビューから起動するのは非常に手間がかかるため、以下の作業をしてスタートメニューのフォルダを開いておくことをお勧めします。</a:t>
            </a: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5605" name="Rectangle 11">
            <a:extLst>
              <a:ext uri="{FF2B5EF4-FFF2-40B4-BE49-F238E27FC236}">
                <a16:creationId xmlns:a16="http://schemas.microsoft.com/office/drawing/2014/main" id="{9DF9AE9D-3494-4EB0-9D70-6CE6454CB405}"/>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6" name="右矢印 15">
            <a:extLst>
              <a:ext uri="{FF2B5EF4-FFF2-40B4-BE49-F238E27FC236}">
                <a16:creationId xmlns:a16="http://schemas.microsoft.com/office/drawing/2014/main" id="{71B94616-C8D8-481B-AF6C-4269778519DD}"/>
              </a:ext>
            </a:extLst>
          </p:cNvPr>
          <p:cNvSpPr/>
          <p:nvPr/>
        </p:nvSpPr>
        <p:spPr>
          <a:xfrm rot="5400000">
            <a:off x="4392613" y="3527425"/>
            <a:ext cx="433387"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5607" name="図 7">
            <a:extLst>
              <a:ext uri="{FF2B5EF4-FFF2-40B4-BE49-F238E27FC236}">
                <a16:creationId xmlns:a16="http://schemas.microsoft.com/office/drawing/2014/main" id="{585CF4B9-0869-42D6-B004-3DC2CCD76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4564063"/>
            <a:ext cx="4392613"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図 1">
            <a:extLst>
              <a:ext uri="{FF2B5EF4-FFF2-40B4-BE49-F238E27FC236}">
                <a16:creationId xmlns:a16="http://schemas.microsoft.com/office/drawing/2014/main" id="{D2437712-1DA2-43FC-991B-AD2B9DD463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1827213"/>
            <a:ext cx="32162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12</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12</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7653" name="図 1">
            <a:extLst>
              <a:ext uri="{FF2B5EF4-FFF2-40B4-BE49-F238E27FC236}">
                <a16:creationId xmlns:a16="http://schemas.microsoft.com/office/drawing/2014/main" id="{6142ED9B-D4A3-43F8-B35A-85C677EEE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3575050"/>
            <a:ext cx="451167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図 2">
            <a:extLst>
              <a:ext uri="{FF2B5EF4-FFF2-40B4-BE49-F238E27FC236}">
                <a16:creationId xmlns:a16="http://schemas.microsoft.com/office/drawing/2014/main" id="{3E1967CE-C565-4F70-B5BF-1337CF5C8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1130300"/>
            <a:ext cx="48164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13</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13</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513263"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2" name="図 3">
            <a:extLst>
              <a:ext uri="{FF2B5EF4-FFF2-40B4-BE49-F238E27FC236}">
                <a16:creationId xmlns:a16="http://schemas.microsoft.com/office/drawing/2014/main" id="{9B42D97B-7A7D-478E-97F6-EDA32D9CFB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0813" y="1808163"/>
            <a:ext cx="3559175"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14</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14</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15</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15</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USB</a:t>
            </a:r>
            <a:r>
              <a:rPr lang="ja-JP" altLang="en-US" sz="2000" kern="0" dirty="0">
                <a:solidFill>
                  <a:srgbClr val="5F5F5F"/>
                </a:solidFill>
              </a:rPr>
              <a:t>メモリで配布</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WEB</a:t>
            </a:r>
            <a:r>
              <a:rPr lang="ja-JP" altLang="en-US" sz="1600" kern="0" dirty="0">
                <a:solidFill>
                  <a:srgbClr val="5F5F5F"/>
                </a:solidFill>
              </a:rPr>
              <a:t>ページ」フォルダの</a:t>
            </a:r>
            <a:r>
              <a:rPr lang="en-US" altLang="ja-JP" sz="1600" kern="0" dirty="0">
                <a:solidFill>
                  <a:srgbClr val="5F5F5F"/>
                </a:solidFill>
              </a:rPr>
              <a:t>HTML</a:t>
            </a:r>
            <a:r>
              <a:rPr lang="ja-JP" altLang="en-US" sz="1600" kern="0" dirty="0">
                <a:solidFill>
                  <a:srgbClr val="5F5F5F"/>
                </a:solidFill>
              </a:rPr>
              <a:t>ファイルを開く</a:t>
            </a:r>
            <a:endParaRPr lang="en-US" altLang="ja-JP" sz="1600" kern="0" dirty="0">
              <a:solidFill>
                <a:srgbClr val="5F5F5F"/>
              </a:solidFill>
            </a:endParaRP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Windows</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lvl="2" eaLnBrk="1" hangingPunct="1">
              <a:lnSpc>
                <a:spcPct val="80000"/>
              </a:lnSpc>
              <a:defRPr/>
            </a:pPr>
            <a:r>
              <a:rPr lang="ja-JP" altLang="en-US" sz="1400" kern="0" dirty="0">
                <a:solidFill>
                  <a:srgbClr val="5F5F5F"/>
                </a:solidFill>
              </a:rPr>
              <a:t>チュートリアル</a:t>
            </a:r>
            <a:r>
              <a:rPr lang="en-US" altLang="ja-JP" sz="1400" kern="0" dirty="0">
                <a:solidFill>
                  <a:srgbClr val="5F5F5F"/>
                </a:solidFill>
              </a:rPr>
              <a:t>(Raspberry Pi Mouse</a:t>
            </a:r>
            <a:r>
              <a:rPr lang="ja-JP" altLang="en-US" sz="1400" kern="0" dirty="0" err="1">
                <a:solidFill>
                  <a:srgbClr val="5F5F5F"/>
                </a:solidFill>
              </a:rPr>
              <a:t>、</a:t>
            </a:r>
            <a:r>
              <a:rPr lang="en-US" altLang="ja-JP" sz="1400" kern="0" dirty="0">
                <a:solidFill>
                  <a:srgbClr val="5F5F5F"/>
                </a:solidFill>
              </a:rPr>
              <a:t>Python</a:t>
            </a:r>
            <a:r>
              <a:rPr lang="ja-JP" altLang="en-US" sz="1400" kern="0" dirty="0" err="1">
                <a:solidFill>
                  <a:srgbClr val="5F5F5F"/>
                </a:solidFill>
              </a:rPr>
              <a:t>、</a:t>
            </a:r>
            <a:r>
              <a:rPr lang="en-US" altLang="ja-JP" sz="1400" kern="0" dirty="0">
                <a:solidFill>
                  <a:srgbClr val="5F5F5F"/>
                </a:solidFill>
              </a:rPr>
              <a:t>Ubuntu</a:t>
            </a:r>
            <a:r>
              <a:rPr lang="ja-JP" altLang="en-US" sz="1400" kern="0" dirty="0" err="1">
                <a:solidFill>
                  <a:srgbClr val="5F5F5F"/>
                </a:solidFill>
              </a:rPr>
              <a:t>、</a:t>
            </a:r>
            <a:r>
              <a:rPr lang="ja-JP" altLang="en-US" sz="1400" kern="0" dirty="0">
                <a:solidFill>
                  <a:srgbClr val="5F5F5F"/>
                </a:solidFill>
              </a:rPr>
              <a:t>強化月間用</a:t>
            </a:r>
            <a:r>
              <a:rPr lang="en-US" altLang="ja-JP" sz="1400" kern="0" dirty="0">
                <a:solidFill>
                  <a:srgbClr val="5F5F5F"/>
                </a:solidFill>
              </a:rPr>
              <a:t>) _ OpenRTM-aist.html</a:t>
            </a:r>
          </a:p>
          <a:p>
            <a:pPr eaLnBrk="1" hangingPunct="1">
              <a:lnSpc>
                <a:spcPct val="80000"/>
              </a:lnSpc>
              <a:defRPr/>
            </a:pPr>
            <a:r>
              <a:rPr lang="ja-JP" altLang="en-US" sz="2000" kern="0" dirty="0">
                <a:solidFill>
                  <a:srgbClr val="5F5F5F"/>
                </a:solidFill>
              </a:rPr>
              <a:t>もしくは</a:t>
            </a:r>
            <a:r>
              <a:rPr lang="en-US" altLang="ja-JP" sz="2000" kern="0" dirty="0">
                <a:solidFill>
                  <a:srgbClr val="5F5F5F"/>
                </a:solidFill>
              </a:rPr>
              <a:t>RT</a:t>
            </a:r>
            <a:r>
              <a:rPr lang="ja-JP" altLang="en-US" sz="2000" kern="0" dirty="0">
                <a:solidFill>
                  <a:srgbClr val="5F5F5F"/>
                </a:solidFill>
              </a:rPr>
              <a:t>ミドルウェア講習会のページからリンクをクリック</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a:t>
            </a: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Ubuntu)</a:t>
            </a:r>
          </a:p>
        </p:txBody>
      </p:sp>
      <p:pic>
        <p:nvPicPr>
          <p:cNvPr id="2" name="図 1">
            <a:extLst>
              <a:ext uri="{FF2B5EF4-FFF2-40B4-BE49-F238E27FC236}">
                <a16:creationId xmlns:a16="http://schemas.microsoft.com/office/drawing/2014/main" id="{D525C52A-7F23-4C10-8A0D-44A593C89D3D}"/>
              </a:ext>
            </a:extLst>
          </p:cNvPr>
          <p:cNvPicPr>
            <a:picLocks noChangeAspect="1"/>
          </p:cNvPicPr>
          <p:nvPr/>
        </p:nvPicPr>
        <p:blipFill>
          <a:blip r:embed="rId3"/>
          <a:stretch>
            <a:fillRect/>
          </a:stretch>
        </p:blipFill>
        <p:spPr>
          <a:xfrm>
            <a:off x="2342033" y="3068960"/>
            <a:ext cx="4217046" cy="36222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16</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16</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17</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17</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18</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18</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ja-JP" altLang="en-US" sz="2000" dirty="0">
                <a:solidFill>
                  <a:srgbClr val="5F5F5F"/>
                </a:solidFill>
              </a:rPr>
              <a:t>スライド</a:t>
            </a:r>
            <a:r>
              <a:rPr lang="en-US" altLang="ja-JP" sz="2000" dirty="0">
                <a:solidFill>
                  <a:srgbClr val="5F5F5F"/>
                </a:solidFill>
              </a:rPr>
              <a:t>(</a:t>
            </a:r>
            <a:r>
              <a:rPr lang="ja-JP" altLang="en-US" sz="2000" dirty="0">
                <a:solidFill>
                  <a:srgbClr val="5F5F5F"/>
                </a:solidFill>
              </a:rPr>
              <a:t>現在見せているスライドと同じもの</a:t>
            </a:r>
            <a:r>
              <a:rPr lang="en-US" altLang="ja-JP" sz="2000" dirty="0">
                <a:solidFill>
                  <a:srgbClr val="5F5F5F"/>
                </a:solidFill>
              </a:rPr>
              <a:t>)</a:t>
            </a:r>
          </a:p>
          <a:p>
            <a:pPr eaLnBrk="1" hangingPunct="1">
              <a:lnSpc>
                <a:spcPct val="80000"/>
              </a:lnSpc>
            </a:pPr>
            <a:r>
              <a:rPr lang="en-US" altLang="zh-TW" sz="2000" dirty="0">
                <a:solidFill>
                  <a:srgbClr val="5F5F5F"/>
                </a:solidFill>
              </a:rPr>
              <a:t>WEB</a:t>
            </a:r>
            <a:r>
              <a:rPr lang="ja-JP" altLang="en-US" sz="2000" dirty="0">
                <a:solidFill>
                  <a:srgbClr val="5F5F5F"/>
                </a:solidFill>
              </a:rPr>
              <a:t>ページ</a:t>
            </a:r>
            <a:r>
              <a:rPr lang="en-US" altLang="ja-JP" sz="2000" dirty="0">
                <a:solidFill>
                  <a:srgbClr val="5F5F5F"/>
                </a:solidFill>
              </a:rPr>
              <a:t>(</a:t>
            </a:r>
            <a:r>
              <a:rPr lang="ja-JP" altLang="en-US" sz="2000" dirty="0">
                <a:solidFill>
                  <a:srgbClr val="5F5F5F"/>
                </a:solidFill>
              </a:rPr>
              <a:t>手順を記載したページ</a:t>
            </a:r>
            <a:r>
              <a:rPr lang="en-US" altLang="ja-JP" sz="2000" dirty="0">
                <a:solidFill>
                  <a:srgbClr val="5F5F5F"/>
                </a:solidFill>
              </a:rPr>
              <a:t>)</a:t>
            </a:r>
          </a:p>
          <a:p>
            <a:pPr lvl="1" eaLnBrk="1" hangingPunct="1">
              <a:lnSpc>
                <a:spcPct val="80000"/>
              </a:lnSpc>
            </a:pPr>
            <a:r>
              <a:rPr lang="en-US" altLang="zh-TW" sz="1600" dirty="0">
                <a:solidFill>
                  <a:srgbClr val="5F5F5F"/>
                </a:solidFill>
              </a:rPr>
              <a:t>Windows</a:t>
            </a:r>
          </a:p>
          <a:p>
            <a:pPr lvl="1" eaLnBrk="1" hangingPunct="1">
              <a:lnSpc>
                <a:spcPct val="80000"/>
              </a:lnSpc>
            </a:pPr>
            <a:r>
              <a:rPr lang="en-US" altLang="zh-TW" sz="1600" dirty="0">
                <a:solidFill>
                  <a:srgbClr val="5F5F5F"/>
                </a:solidFill>
              </a:rPr>
              <a:t>Ubuntu</a:t>
            </a:r>
          </a:p>
          <a:p>
            <a:pPr eaLnBrk="1" hangingPunct="1">
              <a:lnSpc>
                <a:spcPct val="80000"/>
              </a:lnSpc>
            </a:pPr>
            <a:r>
              <a:rPr lang="ja-JP" altLang="en-US" sz="2000" dirty="0">
                <a:solidFill>
                  <a:srgbClr val="5F5F5F"/>
                </a:solidFill>
              </a:rPr>
              <a:t>インストーラ</a:t>
            </a:r>
            <a:r>
              <a:rPr lang="en-US" altLang="ja-JP" sz="2000" dirty="0">
                <a:solidFill>
                  <a:srgbClr val="5F5F5F"/>
                </a:solidFill>
              </a:rPr>
              <a:t>(Windows</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en-US" altLang="ja-JP" sz="1600" dirty="0">
                <a:solidFill>
                  <a:srgbClr val="5F5F5F"/>
                </a:solidFill>
              </a:rPr>
              <a:t>OpenRTM-aist</a:t>
            </a:r>
            <a:r>
              <a:rPr lang="ja-JP" altLang="en-US" sz="1600" dirty="0">
                <a:solidFill>
                  <a:srgbClr val="5F5F5F"/>
                </a:solidFill>
              </a:rPr>
              <a:t>のインストールに問題があった場合に使用してください</a:t>
            </a:r>
            <a:endParaRPr lang="en-US" altLang="ja-JP" sz="1600" dirty="0">
              <a:solidFill>
                <a:srgbClr val="5F5F5F"/>
              </a:solidFill>
            </a:endParaRPr>
          </a:p>
          <a:p>
            <a:pPr eaLnBrk="1" hangingPunct="1">
              <a:lnSpc>
                <a:spcPct val="80000"/>
              </a:lnSpc>
            </a:pPr>
            <a:r>
              <a:rPr lang="ja-JP" altLang="en-US" sz="2000" dirty="0">
                <a:solidFill>
                  <a:srgbClr val="5F5F5F"/>
                </a:solidFill>
              </a:rPr>
              <a:t>インストールスクリプト</a:t>
            </a:r>
            <a:r>
              <a:rPr lang="en-US" altLang="ja-JP" sz="2000" dirty="0">
                <a:solidFill>
                  <a:srgbClr val="5F5F5F"/>
                </a:solidFill>
              </a:rPr>
              <a:t>(Ubuntu</a:t>
            </a:r>
            <a:r>
              <a:rPr lang="ja-JP" altLang="en-US" sz="2000" dirty="0">
                <a:solidFill>
                  <a:srgbClr val="5F5F5F"/>
                </a:solidFill>
              </a:rPr>
              <a:t>用</a:t>
            </a:r>
            <a:r>
              <a:rPr lang="en-US" altLang="ja-JP" sz="2000" dirty="0">
                <a:solidFill>
                  <a:srgbClr val="5F5F5F"/>
                </a:solidFill>
              </a:rPr>
              <a:t>)</a:t>
            </a:r>
          </a:p>
          <a:p>
            <a:pPr lvl="1" eaLnBrk="1" hangingPunct="1">
              <a:lnSpc>
                <a:spcPct val="80000"/>
              </a:lnSpc>
            </a:pPr>
            <a:r>
              <a:rPr lang="ja-JP" altLang="en-US" sz="1600" dirty="0">
                <a:solidFill>
                  <a:srgbClr val="5F5F5F"/>
                </a:solidFill>
              </a:rPr>
              <a:t>この講習で使うシミュレータのインストールスクリプト</a:t>
            </a:r>
            <a:endParaRPr lang="en-US" altLang="ja-JP" sz="1600" dirty="0">
              <a:solidFill>
                <a:srgbClr val="5F5F5F"/>
              </a:solidFill>
            </a:endParaRPr>
          </a:p>
          <a:p>
            <a:pPr eaLnBrk="1" hangingPunct="1">
              <a:lnSpc>
                <a:spcPct val="80000"/>
              </a:lnSpc>
            </a:pPr>
            <a:r>
              <a:rPr lang="en-US" altLang="ja-JP" sz="2000" dirty="0">
                <a:solidFill>
                  <a:srgbClr val="5F5F5F"/>
                </a:solidFill>
              </a:rPr>
              <a:t>EXE</a:t>
            </a:r>
          </a:p>
          <a:p>
            <a:pPr lvl="1" eaLnBrk="1" hangingPunct="1">
              <a:lnSpc>
                <a:spcPct val="80000"/>
              </a:lnSpc>
            </a:pPr>
            <a:r>
              <a:rPr lang="en-US" altLang="ja-JP" sz="1600" dirty="0">
                <a:solidFill>
                  <a:srgbClr val="5F5F5F"/>
                </a:solidFill>
              </a:rPr>
              <a:t>RaspberryPiMouseSimulatorComp.exe(</a:t>
            </a:r>
            <a:r>
              <a:rPr lang="ja-JP" altLang="en-US" sz="1600" dirty="0">
                <a:solidFill>
                  <a:srgbClr val="5F5F5F"/>
                </a:solidFill>
              </a:rPr>
              <a:t>シミュレータ</a:t>
            </a:r>
            <a:r>
              <a:rPr lang="en-US" altLang="ja-JP" sz="1600" dirty="0">
                <a:solidFill>
                  <a:srgbClr val="5F5F5F"/>
                </a:solidFill>
              </a:rPr>
              <a:t>)</a:t>
            </a:r>
          </a:p>
          <a:p>
            <a:pPr eaLnBrk="1" hangingPunct="1">
              <a:lnSpc>
                <a:spcPct val="80000"/>
              </a:lnSpc>
            </a:pPr>
            <a:r>
              <a:rPr lang="en-US" altLang="ja-JP" sz="2000" dirty="0">
                <a:solidFill>
                  <a:srgbClr val="5F5F5F"/>
                </a:solidFill>
              </a:rPr>
              <a:t>sample</a:t>
            </a:r>
          </a:p>
          <a:p>
            <a:pPr lvl="1" eaLnBrk="1" hangingPunct="1">
              <a:lnSpc>
                <a:spcPct val="80000"/>
              </a:lnSpc>
            </a:pPr>
            <a:r>
              <a:rPr lang="en-US" altLang="ja-JP" sz="1600" dirty="0" err="1">
                <a:solidFill>
                  <a:srgbClr val="5F5F5F"/>
                </a:solidFill>
              </a:rPr>
              <a:t>RobotController</a:t>
            </a:r>
            <a:r>
              <a:rPr lang="en-US" altLang="ja-JP" sz="1600" dirty="0">
                <a:solidFill>
                  <a:srgbClr val="5F5F5F"/>
                </a:solidFill>
              </a:rPr>
              <a:t>(</a:t>
            </a:r>
            <a:r>
              <a:rPr lang="ja-JP" altLang="en-US" sz="1600" dirty="0">
                <a:solidFill>
                  <a:srgbClr val="5F5F5F"/>
                </a:solidFill>
              </a:rPr>
              <a:t>本実習で作成するコンポーネントの見本</a:t>
            </a:r>
            <a:r>
              <a:rPr lang="en-US" altLang="ja-JP" sz="1600" dirty="0">
                <a:solidFill>
                  <a:srgbClr val="5F5F5F"/>
                </a:solidFill>
              </a:rPr>
              <a:t>)</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r>
              <a:rPr lang="en-US" altLang="ja-JP">
                <a:solidFill>
                  <a:srgbClr val="5F5F5F"/>
                </a:solidFill>
              </a:rPr>
              <a:t>(USB</a:t>
            </a:r>
            <a:r>
              <a:rPr lang="ja-JP" altLang="en-US">
                <a:solidFill>
                  <a:srgbClr val="5F5F5F"/>
                </a:solidFill>
              </a:rPr>
              <a:t>メモリで配布</a:t>
            </a:r>
            <a:r>
              <a:rPr lang="en-US" altLang="ja-JP">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20</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20</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3" y="1403350"/>
            <a:ext cx="3876675"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en-US" altLang="ja-JP" sz="1800" kern="0" dirty="0">
                <a:solidFill>
                  <a:srgbClr val="5F5F5F"/>
                </a:solidFill>
              </a:rPr>
              <a:t>Documentation</a:t>
            </a:r>
            <a:r>
              <a:rPr lang="ja-JP" altLang="en-US" sz="1800" kern="0" dirty="0">
                <a:solidFill>
                  <a:srgbClr val="5F5F5F"/>
                </a:solidFill>
              </a:rPr>
              <a:t>は適当に書いておいてください</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空白でも大丈夫です</a:t>
            </a:r>
            <a:endParaRPr lang="en-US" altLang="ja-JP" sz="14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1854200"/>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0180" name="図 1">
            <a:extLst>
              <a:ext uri="{FF2B5EF4-FFF2-40B4-BE49-F238E27FC236}">
                <a16:creationId xmlns:a16="http://schemas.microsoft.com/office/drawing/2014/main" id="{8BDA5133-9858-485A-B98A-617D6AC72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1268413"/>
            <a:ext cx="4094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図 2">
            <a:extLst>
              <a:ext uri="{FF2B5EF4-FFF2-40B4-BE49-F238E27FC236}">
                <a16:creationId xmlns:a16="http://schemas.microsoft.com/office/drawing/2014/main" id="{BAA1BF70-0459-434E-B79D-536E917BF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25" y="4664075"/>
            <a:ext cx="4683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スライド番号プレースホルダ 1">
            <a:extLst>
              <a:ext uri="{FF2B5EF4-FFF2-40B4-BE49-F238E27FC236}">
                <a16:creationId xmlns:a16="http://schemas.microsoft.com/office/drawing/2014/main" id="{6462C0FA-D834-4F5D-BF4D-23D97A3279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73E8AA1-2454-466B-AF0E-3874E17AB93D}" type="slidenum">
              <a:rPr lang="en-US" altLang="ja-JP" sz="1400" smtClean="0"/>
              <a:pPr>
                <a:spcBef>
                  <a:spcPct val="0"/>
                </a:spcBef>
                <a:buFontTx/>
                <a:buNone/>
              </a:pPr>
              <a:t>3</a:t>
            </a:fld>
            <a:endParaRPr lang="en-US" altLang="ja-JP" sz="1400"/>
          </a:p>
        </p:txBody>
      </p:sp>
      <p:sp>
        <p:nvSpPr>
          <p:cNvPr id="8195" name="スライド番号プレースホルダ 3">
            <a:extLst>
              <a:ext uri="{FF2B5EF4-FFF2-40B4-BE49-F238E27FC236}">
                <a16:creationId xmlns:a16="http://schemas.microsoft.com/office/drawing/2014/main" id="{DCD45117-D044-45AB-8C40-99EC506B995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7123AEB-86D0-49B5-B19F-AA8A33FEA302}" type="slidenum">
              <a:rPr lang="en-US" altLang="ja-JP" sz="1400"/>
              <a:pPr algn="r" eaLnBrk="1" hangingPunct="1">
                <a:spcBef>
                  <a:spcPct val="0"/>
                </a:spcBef>
                <a:buFontTx/>
                <a:buNone/>
              </a:pPr>
              <a:t>3</a:t>
            </a:fld>
            <a:endParaRPr lang="en-US" altLang="ja-JP" sz="1400"/>
          </a:p>
        </p:txBody>
      </p:sp>
      <p:sp>
        <p:nvSpPr>
          <p:cNvPr id="6148" name="Rectangle 2">
            <a:extLst>
              <a:ext uri="{FF2B5EF4-FFF2-40B4-BE49-F238E27FC236}">
                <a16:creationId xmlns:a16="http://schemas.microsoft.com/office/drawing/2014/main" id="{774D11BE-0AAC-41CE-A652-671AADD8A514}"/>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defRPr/>
            </a:pPr>
            <a:r>
              <a:rPr lang="en-US" altLang="ja-JP" sz="2000" dirty="0" err="1">
                <a:solidFill>
                  <a:srgbClr val="5F5F5F"/>
                </a:solidFill>
              </a:rPr>
              <a:t>OpenRTM-aist</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OpenRTM-aist-1.1.2-RELEASE_x86.msi</a:t>
            </a:r>
          </a:p>
          <a:p>
            <a:pPr eaLnBrk="1" hangingPunct="1">
              <a:lnSpc>
                <a:spcPct val="80000"/>
              </a:lnSpc>
              <a:defRPr/>
            </a:pPr>
            <a:r>
              <a:rPr lang="en-US" altLang="ja-JP" sz="2000" dirty="0">
                <a:solidFill>
                  <a:srgbClr val="5F5F5F"/>
                </a:solidFill>
              </a:rPr>
              <a:t>Python</a:t>
            </a:r>
          </a:p>
          <a:p>
            <a:pPr lvl="1" eaLnBrk="1" hangingPunct="1">
              <a:lnSpc>
                <a:spcPct val="80000"/>
              </a:lnSpc>
              <a:defRPr/>
            </a:pPr>
            <a:r>
              <a:rPr lang="en-US" altLang="ja-JP" sz="1200" dirty="0">
                <a:solidFill>
                  <a:srgbClr val="5F5F5F"/>
                </a:solidFill>
              </a:rPr>
              <a:t>python-2.7.14.msi</a:t>
            </a:r>
          </a:p>
          <a:p>
            <a:pPr lvl="1" eaLnBrk="1" hangingPunct="1">
              <a:lnSpc>
                <a:spcPct val="80000"/>
              </a:lnSpc>
              <a:defRPr/>
            </a:pPr>
            <a:r>
              <a:rPr lang="en-US" altLang="ja-JP" sz="1200" dirty="0">
                <a:solidFill>
                  <a:srgbClr val="5F5F5F"/>
                </a:solidFill>
              </a:rPr>
              <a:t>※OpenRTM-aist</a:t>
            </a:r>
            <a:r>
              <a:rPr lang="ja-JP" altLang="en-US" sz="1200" dirty="0">
                <a:solidFill>
                  <a:srgbClr val="5F5F5F"/>
                </a:solidFill>
              </a:rPr>
              <a:t>の</a:t>
            </a:r>
            <a:r>
              <a:rPr lang="en-US" altLang="ja-JP" sz="1200" dirty="0">
                <a:solidFill>
                  <a:srgbClr val="5F5F5F"/>
                </a:solidFill>
              </a:rPr>
              <a:t>32bit</a:t>
            </a:r>
            <a:r>
              <a:rPr lang="ja-JP" altLang="en-US" sz="1200" dirty="0">
                <a:solidFill>
                  <a:srgbClr val="5F5F5F"/>
                </a:solidFill>
              </a:rPr>
              <a:t>版をインストールする場合</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32bit</a:t>
            </a:r>
            <a:r>
              <a:rPr lang="ja-JP" altLang="en-US" sz="1200" dirty="0">
                <a:solidFill>
                  <a:srgbClr val="5F5F5F"/>
                </a:solidFill>
              </a:rPr>
              <a:t>版をインストールする。</a:t>
            </a:r>
            <a:endParaRPr lang="en-US" altLang="ja-JP" sz="1200" dirty="0">
              <a:solidFill>
                <a:srgbClr val="5F5F5F"/>
              </a:solidFill>
            </a:endParaRPr>
          </a:p>
          <a:p>
            <a:pPr marL="457200" lvl="1" indent="0" eaLnBrk="1" hangingPunct="1">
              <a:lnSpc>
                <a:spcPct val="80000"/>
              </a:lnSpc>
              <a:buFontTx/>
              <a:buNone/>
              <a:defRPr/>
            </a:pPr>
            <a:r>
              <a:rPr lang="en-US" altLang="ja-JP" sz="1200" dirty="0">
                <a:solidFill>
                  <a:srgbClr val="5F5F5F"/>
                </a:solidFill>
              </a:rPr>
              <a:t>	 </a:t>
            </a:r>
            <a:r>
              <a:rPr lang="en-US" altLang="ja-JP" sz="1200" dirty="0" err="1">
                <a:solidFill>
                  <a:srgbClr val="5F5F5F"/>
                </a:solidFill>
              </a:rPr>
              <a:t>OpenRTM-aist</a:t>
            </a:r>
            <a:r>
              <a:rPr lang="ja-JP" altLang="en-US" sz="1200" dirty="0">
                <a:solidFill>
                  <a:srgbClr val="5F5F5F"/>
                </a:solidFill>
              </a:rPr>
              <a:t>の</a:t>
            </a:r>
            <a:r>
              <a:rPr lang="en-US" altLang="ja-JP" sz="1200" dirty="0">
                <a:solidFill>
                  <a:srgbClr val="5F5F5F"/>
                </a:solidFill>
              </a:rPr>
              <a:t>64bit</a:t>
            </a:r>
            <a:r>
              <a:rPr lang="ja-JP" altLang="en-US" sz="1200" dirty="0">
                <a:solidFill>
                  <a:srgbClr val="5F5F5F"/>
                </a:solidFill>
              </a:rPr>
              <a:t>をインストールする場合は</a:t>
            </a:r>
            <a:r>
              <a:rPr lang="en-US" altLang="ja-JP" sz="1200" dirty="0">
                <a:solidFill>
                  <a:srgbClr val="5F5F5F"/>
                </a:solidFill>
              </a:rPr>
              <a:t>Python</a:t>
            </a:r>
            <a:r>
              <a:rPr lang="ja-JP" altLang="en-US" sz="1200" dirty="0">
                <a:solidFill>
                  <a:srgbClr val="5F5F5F"/>
                </a:solidFill>
              </a:rPr>
              <a:t>も</a:t>
            </a:r>
            <a:r>
              <a:rPr lang="en-US" altLang="ja-JP" sz="1200" dirty="0">
                <a:solidFill>
                  <a:srgbClr val="5F5F5F"/>
                </a:solidFill>
              </a:rPr>
              <a:t>64bit</a:t>
            </a:r>
            <a:r>
              <a:rPr lang="ja-JP" altLang="en-US" sz="1200" dirty="0">
                <a:solidFill>
                  <a:srgbClr val="5F5F5F"/>
                </a:solidFill>
              </a:rPr>
              <a:t>版をインストールする。</a:t>
            </a:r>
            <a:endParaRPr lang="en-US" altLang="ja-JP" sz="1200" dirty="0">
              <a:solidFill>
                <a:srgbClr val="5F5F5F"/>
              </a:solidFill>
            </a:endParaRPr>
          </a:p>
          <a:p>
            <a:pPr eaLnBrk="1" hangingPunct="1">
              <a:lnSpc>
                <a:spcPct val="80000"/>
              </a:lnSpc>
              <a:defRPr/>
            </a:pPr>
            <a:r>
              <a:rPr lang="en-US" altLang="ja-JP" sz="2000" dirty="0" err="1">
                <a:solidFill>
                  <a:srgbClr val="5F5F5F"/>
                </a:solidFill>
              </a:rPr>
              <a:t>PyYAML</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PyYAML-3.11.win32-py2.7.exe</a:t>
            </a:r>
          </a:p>
          <a:p>
            <a:pPr eaLnBrk="1" hangingPunct="1">
              <a:lnSpc>
                <a:spcPct val="80000"/>
              </a:lnSpc>
              <a:defRPr/>
            </a:pPr>
            <a:r>
              <a:rPr lang="en-US" altLang="ja-JP" sz="2000" dirty="0" err="1">
                <a:solidFill>
                  <a:srgbClr val="5F5F5F"/>
                </a:solidFill>
              </a:rPr>
              <a:t>Doxygen</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doxygen-1.8.11-setup.exe</a:t>
            </a:r>
          </a:p>
          <a:p>
            <a:pPr eaLnBrk="1" hangingPunct="1">
              <a:lnSpc>
                <a:spcPct val="80000"/>
              </a:lnSpc>
              <a:defRPr/>
            </a:pPr>
            <a:r>
              <a:rPr lang="en-US" altLang="ja-JP" sz="2000" dirty="0">
                <a:solidFill>
                  <a:srgbClr val="5F5F5F"/>
                </a:solidFill>
              </a:rPr>
              <a:t>Python</a:t>
            </a:r>
            <a:r>
              <a:rPr lang="ja-JP" altLang="en-US" sz="2000" dirty="0">
                <a:solidFill>
                  <a:srgbClr val="5F5F5F"/>
                </a:solidFill>
              </a:rPr>
              <a:t>用エディタ</a:t>
            </a:r>
            <a:endParaRPr lang="en-US" altLang="ja-JP" sz="2000" dirty="0">
              <a:solidFill>
                <a:srgbClr val="5F5F5F"/>
              </a:solidFill>
            </a:endParaRPr>
          </a:p>
          <a:p>
            <a:pPr lvl="1" eaLnBrk="1" hangingPunct="1">
              <a:lnSpc>
                <a:spcPct val="80000"/>
              </a:lnSpc>
              <a:defRPr/>
            </a:pPr>
            <a:r>
              <a:rPr lang="en-US" altLang="ja-JP" sz="1200" dirty="0">
                <a:solidFill>
                  <a:srgbClr val="5F5F5F"/>
                </a:solidFill>
              </a:rPr>
              <a:t>IDLE(Python</a:t>
            </a:r>
            <a:r>
              <a:rPr lang="ja-JP" altLang="en-US" sz="1200" dirty="0">
                <a:solidFill>
                  <a:srgbClr val="5F5F5F"/>
                </a:solidFill>
              </a:rPr>
              <a:t>に標準で付属</a:t>
            </a:r>
            <a:r>
              <a:rPr lang="en-US" altLang="ja-JP" sz="1200" dirty="0">
                <a:solidFill>
                  <a:srgbClr val="5F5F5F"/>
                </a:solidFill>
              </a:rPr>
              <a:t>)</a:t>
            </a:r>
          </a:p>
          <a:p>
            <a:pPr lvl="1" eaLnBrk="1" hangingPunct="1">
              <a:lnSpc>
                <a:spcPct val="80000"/>
              </a:lnSpc>
              <a:defRPr/>
            </a:pPr>
            <a:r>
              <a:rPr lang="en-US" altLang="ja-JP" sz="1200" dirty="0" err="1">
                <a:solidFill>
                  <a:srgbClr val="5F5F5F"/>
                </a:solidFill>
              </a:rPr>
              <a:t>PythonWin</a:t>
            </a:r>
            <a:endParaRPr lang="en-US" altLang="ja-JP" sz="1200" dirty="0">
              <a:solidFill>
                <a:srgbClr val="5F5F5F"/>
              </a:solidFill>
            </a:endParaRPr>
          </a:p>
          <a:p>
            <a:pPr lvl="1" eaLnBrk="1" hangingPunct="1">
              <a:lnSpc>
                <a:spcPct val="80000"/>
              </a:lnSpc>
              <a:defRPr/>
            </a:pPr>
            <a:r>
              <a:rPr lang="en-US" altLang="ja-JP" sz="1200" dirty="0" err="1">
                <a:solidFill>
                  <a:srgbClr val="5F5F5F"/>
                </a:solidFill>
              </a:rPr>
              <a:t>PyScripter</a:t>
            </a:r>
            <a:endParaRPr lang="en-US" altLang="ja-JP" sz="1200" dirty="0">
              <a:solidFill>
                <a:srgbClr val="5F5F5F"/>
              </a:solidFill>
            </a:endParaRPr>
          </a:p>
          <a:p>
            <a:pPr lvl="1" eaLnBrk="1" hangingPunct="1">
              <a:lnSpc>
                <a:spcPct val="80000"/>
              </a:lnSpc>
              <a:defRPr/>
            </a:pPr>
            <a:r>
              <a:rPr lang="en-US" altLang="ja-JP" sz="1200" dirty="0" err="1">
                <a:solidFill>
                  <a:srgbClr val="5F5F5F"/>
                </a:solidFill>
              </a:rPr>
              <a:t>PyDev</a:t>
            </a:r>
            <a:r>
              <a:rPr lang="ja-JP" altLang="en-US" sz="1200" dirty="0">
                <a:solidFill>
                  <a:srgbClr val="5F5F5F"/>
                </a:solidFill>
              </a:rPr>
              <a:t>等</a:t>
            </a:r>
            <a:endParaRPr lang="en-US" altLang="ja-JP" sz="1200" dirty="0">
              <a:solidFill>
                <a:srgbClr val="5F5F5F"/>
              </a:solidFill>
            </a:endParaRPr>
          </a:p>
        </p:txBody>
      </p:sp>
      <p:sp>
        <p:nvSpPr>
          <p:cNvPr id="8197" name="Rectangle 11">
            <a:extLst>
              <a:ext uri="{FF2B5EF4-FFF2-40B4-BE49-F238E27FC236}">
                <a16:creationId xmlns:a16="http://schemas.microsoft.com/office/drawing/2014/main" id="{263448EE-6482-4004-A038-747B843ABCD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(Windows)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4516" name="図 3">
            <a:extLst>
              <a:ext uri="{FF2B5EF4-FFF2-40B4-BE49-F238E27FC236}">
                <a16:creationId xmlns:a16="http://schemas.microsoft.com/office/drawing/2014/main" id="{753B0B2A-3DAD-4A9C-AC0B-4C529B86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1790700"/>
            <a:ext cx="44450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8612" name="図 2">
            <a:extLst>
              <a:ext uri="{FF2B5EF4-FFF2-40B4-BE49-F238E27FC236}">
                <a16:creationId xmlns:a16="http://schemas.microsoft.com/office/drawing/2014/main" id="{E5E0D4ED-FDCF-46E6-955B-61ED66662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808163"/>
            <a:ext cx="481488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pic>
        <p:nvPicPr>
          <p:cNvPr id="70659" name="図 6">
            <a:extLst>
              <a:ext uri="{FF2B5EF4-FFF2-40B4-BE49-F238E27FC236}">
                <a16:creationId xmlns:a16="http://schemas.microsoft.com/office/drawing/2014/main" id="{292FC886-9B83-471E-846C-B2A193536A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860550"/>
            <a:ext cx="7805737"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79388" y="1403350"/>
            <a:ext cx="46418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Python</a:t>
            </a:r>
            <a:r>
              <a:rPr lang="ja-JP" altLang="en-US" sz="1600" kern="0" dirty="0">
                <a:solidFill>
                  <a:srgbClr val="5F5F5F"/>
                </a:solidFill>
              </a:rPr>
              <a:t>ソースファイル</a:t>
            </a:r>
            <a:r>
              <a:rPr lang="en-US" altLang="ja-JP" sz="1600" kern="0" dirty="0">
                <a:solidFill>
                  <a:srgbClr val="5F5F5F"/>
                </a:solidFill>
              </a:rPr>
              <a:t>(.</a:t>
            </a:r>
            <a:r>
              <a:rPr lang="en-US" altLang="ja-JP" sz="1600" kern="0" dirty="0" err="1">
                <a:solidFill>
                  <a:srgbClr val="5F5F5F"/>
                </a:solidFill>
              </a:rPr>
              <a:t>py</a:t>
            </a:r>
            <a:r>
              <a:rPr lang="en-US" altLang="ja-JP" sz="1600" kern="0" dirty="0">
                <a:solidFill>
                  <a:srgbClr val="5F5F5F"/>
                </a:solidFill>
              </a:rPr>
              <a:t>)</a:t>
            </a:r>
          </a:p>
          <a:p>
            <a:pPr lvl="3"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a:p>
            <a:pPr lvl="1" eaLnBrk="1" hangingPunct="1">
              <a:lnSpc>
                <a:spcPct val="80000"/>
              </a:lnSpc>
              <a:defRPr/>
            </a:pPr>
            <a:r>
              <a:rPr lang="ja-JP" altLang="en-US" sz="2000" kern="0" dirty="0">
                <a:solidFill>
                  <a:srgbClr val="5F5F5F"/>
                </a:solidFill>
              </a:rPr>
              <a:t>ファイルが生成できているかを確認してください</a:t>
            </a:r>
            <a:endParaRPr lang="en-US" altLang="ja-JP" sz="2000" kern="0" dirty="0">
              <a:solidFill>
                <a:srgbClr val="5F5F5F"/>
              </a:solidFill>
            </a:endParaRPr>
          </a:p>
        </p:txBody>
      </p:sp>
      <p:pic>
        <p:nvPicPr>
          <p:cNvPr id="72708" name="図 5">
            <a:extLst>
              <a:ext uri="{FF2B5EF4-FFF2-40B4-BE49-F238E27FC236}">
                <a16:creationId xmlns:a16="http://schemas.microsoft.com/office/drawing/2014/main"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9938" y="1403350"/>
            <a:ext cx="437197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64038FA1-6EE8-40FD-B69B-6F3BA58B7AE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BB17144-E25D-4A79-9DDF-CBB38C2E6DD9}" type="slidenum">
              <a:rPr lang="en-US" altLang="ja-JP" sz="1400" smtClean="0"/>
              <a:pPr>
                <a:spcBef>
                  <a:spcPct val="0"/>
                </a:spcBef>
                <a:buFontTx/>
                <a:buNone/>
              </a:pPr>
              <a:t>35</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endParaRPr lang="en-US" altLang="ja-JP" kern="0" dirty="0">
              <a:solidFill>
                <a:srgbClr val="5F5F5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D9201EC6-E381-44E9-AD59-BE0AA53ED4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14A7AD6-0288-4FA9-81A7-A48008CAFBEF}" type="slidenum">
              <a:rPr lang="en-US" altLang="ja-JP" sz="1400" smtClean="0"/>
              <a:pPr>
                <a:spcBef>
                  <a:spcPct val="0"/>
                </a:spcBef>
                <a:buFontTx/>
                <a:buNone/>
              </a:pPr>
              <a:t>36</a:t>
            </a:fld>
            <a:endParaRPr lang="en-US" altLang="ja-JP" sz="1400"/>
          </a:p>
        </p:txBody>
      </p:sp>
      <p:sp>
        <p:nvSpPr>
          <p:cNvPr id="92163" name="スライド番号プレースホルダ 3">
            <a:extLst>
              <a:ext uri="{FF2B5EF4-FFF2-40B4-BE49-F238E27FC236}">
                <a16:creationId xmlns:a16="http://schemas.microsoft.com/office/drawing/2014/main" id="{2C424084-5CBD-4F11-B8EA-003FB296E83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9C2800A-53DC-47BE-B485-4166C4555133}" type="slidenum">
              <a:rPr lang="en-US" altLang="ja-JP" sz="1400"/>
              <a:pPr algn="r" eaLnBrk="1" hangingPunct="1">
                <a:spcBef>
                  <a:spcPct val="0"/>
                </a:spcBef>
                <a:buFontTx/>
                <a:buNone/>
              </a:pPr>
              <a:t>36</a:t>
            </a:fld>
            <a:endParaRPr lang="en-US" altLang="ja-JP" sz="1400"/>
          </a:p>
        </p:txBody>
      </p:sp>
      <p:sp>
        <p:nvSpPr>
          <p:cNvPr id="92164" name="Rectangle 11">
            <a:extLst>
              <a:ext uri="{FF2B5EF4-FFF2-40B4-BE49-F238E27FC236}">
                <a16:creationId xmlns:a16="http://schemas.microsoft.com/office/drawing/2014/main" id="{599A3853-3638-4A52-A3CB-155C8EF00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RobotController.py</a:t>
            </a:r>
            <a:r>
              <a:rPr lang="ja-JP" altLang="en-US" sz="2400" kern="0" dirty="0">
                <a:solidFill>
                  <a:srgbClr val="5F5F5F"/>
                </a:solidFill>
              </a:rPr>
              <a:t>を</a:t>
            </a:r>
            <a:r>
              <a:rPr lang="en-US" altLang="ja-JP" sz="2400" kern="0" dirty="0">
                <a:solidFill>
                  <a:srgbClr val="5F5F5F"/>
                </a:solidFill>
              </a:rPr>
              <a:t>Python</a:t>
            </a:r>
            <a:r>
              <a:rPr lang="ja-JP" altLang="en-US" sz="2400" kern="0" dirty="0">
                <a:solidFill>
                  <a:srgbClr val="5F5F5F"/>
                </a:solidFill>
              </a:rPr>
              <a:t>用エディタで開く</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2" name="図 1">
            <a:extLst>
              <a:ext uri="{FF2B5EF4-FFF2-40B4-BE49-F238E27FC236}">
                <a16:creationId xmlns:a16="http://schemas.microsoft.com/office/drawing/2014/main" id="{13185513-7B62-4153-A92C-497D9F7DCBF2}"/>
              </a:ext>
            </a:extLst>
          </p:cNvPr>
          <p:cNvPicPr>
            <a:picLocks noChangeAspect="1"/>
          </p:cNvPicPr>
          <p:nvPr/>
        </p:nvPicPr>
        <p:blipFill>
          <a:blip r:embed="rId3"/>
          <a:stretch>
            <a:fillRect/>
          </a:stretch>
        </p:blipFill>
        <p:spPr>
          <a:xfrm>
            <a:off x="2096725" y="1853825"/>
            <a:ext cx="4640703" cy="483490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37</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37</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4" name="図 3">
            <a:extLst>
              <a:ext uri="{FF2B5EF4-FFF2-40B4-BE49-F238E27FC236}">
                <a16:creationId xmlns:a16="http://schemas.microsoft.com/office/drawing/2014/main" id="{1448EBE7-AEC9-44CD-809C-00E879A8654E}"/>
              </a:ext>
            </a:extLst>
          </p:cNvPr>
          <p:cNvPicPr>
            <a:picLocks noChangeAspect="1"/>
          </p:cNvPicPr>
          <p:nvPr/>
        </p:nvPicPr>
        <p:blipFill>
          <a:blip r:embed="rId3"/>
          <a:stretch>
            <a:fillRect/>
          </a:stretch>
        </p:blipFill>
        <p:spPr>
          <a:xfrm>
            <a:off x="251520" y="2053094"/>
            <a:ext cx="8805862" cy="4395334"/>
          </a:xfrm>
          <a:prstGeom prst="rect">
            <a:avLst/>
          </a:prstGeom>
        </p:spPr>
      </p:pic>
      <p:sp>
        <p:nvSpPr>
          <p:cNvPr id="9" name="Rectangle 2">
            <a:extLst>
              <a:ext uri="{FF2B5EF4-FFF2-40B4-BE49-F238E27FC236}">
                <a16:creationId xmlns:a16="http://schemas.microsoft.com/office/drawing/2014/main" id="{12B05EF1-F481-4523-9CCE-C5EF3F87D837}"/>
              </a:ext>
            </a:extLst>
          </p:cNvPr>
          <p:cNvSpPr txBox="1">
            <a:spLocks noChangeArrowheads="1"/>
          </p:cNvSpPr>
          <p:nvPr/>
        </p:nvSpPr>
        <p:spPr bwMode="auto">
          <a:xfrm>
            <a:off x="479259" y="1403775"/>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変数初期化に問題があるため修正</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spTree>
    <p:extLst>
      <p:ext uri="{BB962C8B-B14F-4D97-AF65-F5344CB8AC3E}">
        <p14:creationId xmlns:p14="http://schemas.microsoft.com/office/powerpoint/2010/main" val="2615168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06397924-B406-4F20-BBF1-227635C55B9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483F4A2-98C7-4B0A-A1F8-3AAFA13203AB}" type="slidenum">
              <a:rPr lang="en-US" altLang="ja-JP" sz="1400" smtClean="0"/>
              <a:pPr>
                <a:spcBef>
                  <a:spcPct val="0"/>
                </a:spcBef>
                <a:buFontTx/>
                <a:buNone/>
              </a:pPr>
              <a:t>38</a:t>
            </a:fld>
            <a:endParaRPr lang="en-US" altLang="ja-JP" sz="1400"/>
          </a:p>
        </p:txBody>
      </p:sp>
      <p:sp>
        <p:nvSpPr>
          <p:cNvPr id="102403" name="スライド番号プレースホルダ 3">
            <a:extLst>
              <a:ext uri="{FF2B5EF4-FFF2-40B4-BE49-F238E27FC236}">
                <a16:creationId xmlns:a16="http://schemas.microsoft.com/office/drawing/2014/main" id="{FB5B30DE-2FC3-43DC-A3AC-1B71C2E330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3BC9F0B-8F31-4E1A-8708-287AA3D443DA}" type="slidenum">
              <a:rPr lang="en-US" altLang="ja-JP" sz="1400"/>
              <a:pPr algn="r" eaLnBrk="1" hangingPunct="1">
                <a:spcBef>
                  <a:spcPct val="0"/>
                </a:spcBef>
                <a:buFontTx/>
                <a:buNone/>
              </a:pPr>
              <a:t>38</a:t>
            </a:fld>
            <a:endParaRPr lang="en-US" altLang="ja-JP" sz="1400"/>
          </a:p>
        </p:txBody>
      </p:sp>
      <p:sp>
        <p:nvSpPr>
          <p:cNvPr id="102404" name="Rectangle 11">
            <a:extLst>
              <a:ext uri="{FF2B5EF4-FFF2-40B4-BE49-F238E27FC236}">
                <a16:creationId xmlns:a16="http://schemas.microsoft.com/office/drawing/2014/main" id="{537BD590-ACC2-4B1C-8CEF-C2F53DEBAFB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pic>
        <p:nvPicPr>
          <p:cNvPr id="2" name="図 1">
            <a:extLst>
              <a:ext uri="{FF2B5EF4-FFF2-40B4-BE49-F238E27FC236}">
                <a16:creationId xmlns:a16="http://schemas.microsoft.com/office/drawing/2014/main" id="{05CD3731-6AD3-4D05-86F5-EEFCE3DEF722}"/>
              </a:ext>
            </a:extLst>
          </p:cNvPr>
          <p:cNvPicPr>
            <a:picLocks noChangeAspect="1"/>
          </p:cNvPicPr>
          <p:nvPr/>
        </p:nvPicPr>
        <p:blipFill>
          <a:blip r:embed="rId3"/>
          <a:stretch>
            <a:fillRect/>
          </a:stretch>
        </p:blipFill>
        <p:spPr>
          <a:xfrm>
            <a:off x="71500" y="1538790"/>
            <a:ext cx="7308629" cy="2052506"/>
          </a:xfrm>
          <a:prstGeom prst="rect">
            <a:avLst/>
          </a:prstGeom>
        </p:spPr>
      </p:pic>
      <p:pic>
        <p:nvPicPr>
          <p:cNvPr id="3" name="図 2">
            <a:extLst>
              <a:ext uri="{FF2B5EF4-FFF2-40B4-BE49-F238E27FC236}">
                <a16:creationId xmlns:a16="http://schemas.microsoft.com/office/drawing/2014/main" id="{72659933-0706-4C8D-8C71-8EF4E6767FCD}"/>
              </a:ext>
            </a:extLst>
          </p:cNvPr>
          <p:cNvPicPr>
            <a:picLocks noChangeAspect="1"/>
          </p:cNvPicPr>
          <p:nvPr/>
        </p:nvPicPr>
        <p:blipFill>
          <a:blip r:embed="rId4"/>
          <a:stretch>
            <a:fillRect/>
          </a:stretch>
        </p:blipFill>
        <p:spPr>
          <a:xfrm>
            <a:off x="611560" y="3919687"/>
            <a:ext cx="6516009" cy="26557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A47AD4B6-8B6D-4823-AF02-DD1924A0DA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C04C56-DAB7-4278-A32C-EB2C63E09521}" type="slidenum">
              <a:rPr lang="en-US" altLang="ja-JP" sz="1400" smtClean="0"/>
              <a:pPr>
                <a:spcBef>
                  <a:spcPct val="0"/>
                </a:spcBef>
                <a:buFontTx/>
                <a:buNone/>
              </a:pPr>
              <a:t>39</a:t>
            </a:fld>
            <a:endParaRPr lang="en-US" altLang="ja-JP" sz="1400"/>
          </a:p>
        </p:txBody>
      </p:sp>
      <p:sp>
        <p:nvSpPr>
          <p:cNvPr id="104451" name="スライド番号プレースホルダ 3">
            <a:extLst>
              <a:ext uri="{FF2B5EF4-FFF2-40B4-BE49-F238E27FC236}">
                <a16:creationId xmlns:a16="http://schemas.microsoft.com/office/drawing/2014/main" id="{A6813037-CB21-4D08-A436-8CF6419FD82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9B3483-98BD-40C8-8FA2-5544DA2D6517}" type="slidenum">
              <a:rPr lang="en-US" altLang="ja-JP" sz="1400"/>
              <a:pPr algn="r" eaLnBrk="1" hangingPunct="1">
                <a:spcBef>
                  <a:spcPct val="0"/>
                </a:spcBef>
                <a:buFontTx/>
                <a:buNone/>
              </a:pPr>
              <a:t>39</a:t>
            </a:fld>
            <a:endParaRPr lang="en-US" altLang="ja-JP" sz="1400"/>
          </a:p>
        </p:txBody>
      </p:sp>
      <p:sp>
        <p:nvSpPr>
          <p:cNvPr id="104452" name="Rectangle 11">
            <a:extLst>
              <a:ext uri="{FF2B5EF4-FFF2-40B4-BE49-F238E27FC236}">
                <a16:creationId xmlns:a16="http://schemas.microsoft.com/office/drawing/2014/main" id="{052F0288-2B9A-42FA-B574-DB419A3A8E9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362D9BE7-A6FF-40C2-B8F8-E443CC378914}"/>
              </a:ext>
            </a:extLst>
          </p:cNvPr>
          <p:cNvPicPr>
            <a:picLocks noChangeAspect="1"/>
          </p:cNvPicPr>
          <p:nvPr/>
        </p:nvPicPr>
        <p:blipFill>
          <a:blip r:embed="rId3"/>
          <a:stretch>
            <a:fillRect/>
          </a:stretch>
        </p:blipFill>
        <p:spPr>
          <a:xfrm>
            <a:off x="1454132" y="1500974"/>
            <a:ext cx="6235736" cy="52183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スライド番号プレースホルダ 1">
            <a:extLst>
              <a:ext uri="{FF2B5EF4-FFF2-40B4-BE49-F238E27FC236}">
                <a16:creationId xmlns:a16="http://schemas.microsoft.com/office/drawing/2014/main" id="{B83D98D3-F54E-4658-A68A-7B06523D53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CA729B9-5326-4CD9-B9CD-683CD06EB300}" type="slidenum">
              <a:rPr lang="en-US" altLang="ja-JP" sz="1400" smtClean="0"/>
              <a:pPr>
                <a:spcBef>
                  <a:spcPct val="0"/>
                </a:spcBef>
                <a:buFontTx/>
                <a:buNone/>
              </a:pPr>
              <a:t>4</a:t>
            </a:fld>
            <a:endParaRPr lang="en-US" altLang="ja-JP" sz="1400"/>
          </a:p>
        </p:txBody>
      </p:sp>
      <p:sp>
        <p:nvSpPr>
          <p:cNvPr id="12291" name="スライド番号プレースホルダ 3">
            <a:extLst>
              <a:ext uri="{FF2B5EF4-FFF2-40B4-BE49-F238E27FC236}">
                <a16:creationId xmlns:a16="http://schemas.microsoft.com/office/drawing/2014/main" id="{B4373429-731C-4D0A-BD1D-ABAE65B70CB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083E6FE-FC70-4144-87EF-BA2A3CAC7CBC}" type="slidenum">
              <a:rPr lang="en-US" altLang="ja-JP" sz="1400"/>
              <a:pPr algn="r" eaLnBrk="1" hangingPunct="1">
                <a:spcBef>
                  <a:spcPct val="0"/>
                </a:spcBef>
                <a:buFontTx/>
                <a:buNone/>
              </a:pPr>
              <a:t>4</a:t>
            </a:fld>
            <a:endParaRPr lang="en-US" altLang="ja-JP" sz="1400"/>
          </a:p>
        </p:txBody>
      </p:sp>
      <p:sp>
        <p:nvSpPr>
          <p:cNvPr id="12292" name="Rectangle 2">
            <a:extLst>
              <a:ext uri="{FF2B5EF4-FFF2-40B4-BE49-F238E27FC236}">
                <a16:creationId xmlns:a16="http://schemas.microsoft.com/office/drawing/2014/main" id="{BE5378E8-78A0-4AB5-BE6B-E8FFA726031A}"/>
              </a:ext>
            </a:extLst>
          </p:cNvPr>
          <p:cNvSpPr>
            <a:spLocks noGrp="1" noChangeArrowheads="1"/>
          </p:cNvSpPr>
          <p:nvPr>
            <p:ph type="body" idx="4294967295"/>
          </p:nvPr>
        </p:nvSpPr>
        <p:spPr>
          <a:xfrm>
            <a:off x="457200" y="1223963"/>
            <a:ext cx="7915275" cy="5351462"/>
          </a:xfrm>
        </p:spPr>
        <p:txBody>
          <a:bodyPr/>
          <a:lstStyle/>
          <a:p>
            <a:pPr eaLnBrk="1" hangingPunct="1">
              <a:lnSpc>
                <a:spcPct val="80000"/>
              </a:lnSpc>
            </a:pPr>
            <a:r>
              <a:rPr lang="en-US" altLang="ja-JP" sz="1800" dirty="0">
                <a:solidFill>
                  <a:srgbClr val="5F5F5F"/>
                </a:solidFill>
              </a:rPr>
              <a:t>OpenRTM-aist</a:t>
            </a: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t>
            </a:r>
            <a:r>
              <a:rPr lang="en-US" altLang="ja-JP" sz="1200" dirty="0" err="1">
                <a:solidFill>
                  <a:srgbClr val="5F5F5F"/>
                </a:solidFill>
              </a:rPr>
              <a:t>sh</a:t>
            </a:r>
            <a:r>
              <a:rPr lang="en-US" altLang="ja-JP" sz="1200" dirty="0">
                <a:solidFill>
                  <a:srgbClr val="5F5F5F"/>
                </a:solidFill>
              </a:rPr>
              <a:t> pkg_install_ubuntu.sh </a:t>
            </a:r>
          </a:p>
          <a:p>
            <a:pPr eaLnBrk="1" hangingPunct="1">
              <a:lnSpc>
                <a:spcPct val="80000"/>
              </a:lnSpc>
            </a:pPr>
            <a:r>
              <a:rPr lang="en-US" altLang="ja-JP" sz="1800" dirty="0" err="1">
                <a:solidFill>
                  <a:srgbClr val="5F5F5F"/>
                </a:solidFill>
              </a:rPr>
              <a:t>Doxygen</a:t>
            </a:r>
            <a:endParaRPr lang="en-US" altLang="ja-JP" sz="1800" dirty="0">
              <a:solidFill>
                <a:srgbClr val="5F5F5F"/>
              </a:solidFill>
            </a:endParaRPr>
          </a:p>
          <a:p>
            <a:pPr lvl="1" eaLnBrk="1" hangingPunct="1">
              <a:lnSpc>
                <a:spcPct val="80000"/>
              </a:lnSpc>
            </a:pPr>
            <a:r>
              <a:rPr lang="en-US" altLang="ja-JP" sz="1200" dirty="0">
                <a:solidFill>
                  <a:srgbClr val="5F5F5F"/>
                </a:solidFill>
              </a:rPr>
              <a:t>$ </a:t>
            </a:r>
            <a:r>
              <a:rPr lang="en-US" altLang="ja-JP" sz="1200" dirty="0" err="1">
                <a:solidFill>
                  <a:srgbClr val="5F5F5F"/>
                </a:solidFill>
              </a:rPr>
              <a:t>sudo</a:t>
            </a:r>
            <a:r>
              <a:rPr lang="en-US" altLang="ja-JP" sz="1200" dirty="0">
                <a:solidFill>
                  <a:srgbClr val="5F5F5F"/>
                </a:solidFill>
              </a:rPr>
              <a:t> apt-get install </a:t>
            </a:r>
            <a:r>
              <a:rPr lang="en-US" altLang="ja-JP" sz="1200" dirty="0" err="1">
                <a:solidFill>
                  <a:srgbClr val="5F5F5F"/>
                </a:solidFill>
              </a:rPr>
              <a:t>doxygen</a:t>
            </a:r>
            <a:endParaRPr lang="en-US" altLang="ja-JP" sz="1200" dirty="0">
              <a:solidFill>
                <a:srgbClr val="5F5F5F"/>
              </a:solidFill>
            </a:endParaRPr>
          </a:p>
          <a:p>
            <a:pPr eaLnBrk="1" hangingPunct="1">
              <a:lnSpc>
                <a:spcPct val="80000"/>
              </a:lnSpc>
            </a:pPr>
            <a:r>
              <a:rPr lang="en-US" altLang="ja-JP" sz="1800" dirty="0">
                <a:solidFill>
                  <a:srgbClr val="5F5F5F"/>
                </a:solidFill>
              </a:rPr>
              <a:t>RT</a:t>
            </a:r>
            <a:r>
              <a:rPr lang="ja-JP" altLang="en-US" sz="1800" dirty="0">
                <a:solidFill>
                  <a:srgbClr val="5F5F5F"/>
                </a:solidFill>
              </a:rPr>
              <a:t> </a:t>
            </a:r>
            <a:r>
              <a:rPr lang="en-US" altLang="ja-JP" sz="1800" dirty="0">
                <a:solidFill>
                  <a:srgbClr val="5F5F5F"/>
                </a:solidFill>
              </a:rPr>
              <a:t>System Editor</a:t>
            </a:r>
            <a:r>
              <a:rPr lang="ja-JP" altLang="en-US" sz="1800" dirty="0" err="1">
                <a:solidFill>
                  <a:srgbClr val="5F5F5F"/>
                </a:solidFill>
              </a:rPr>
              <a:t>、</a:t>
            </a:r>
            <a:r>
              <a:rPr lang="en-US" altLang="ja-JP" sz="1800" dirty="0">
                <a:solidFill>
                  <a:srgbClr val="5F5F5F"/>
                </a:solidFill>
              </a:rPr>
              <a:t>RTC Builder</a:t>
            </a:r>
          </a:p>
          <a:p>
            <a:pPr lvl="1" eaLnBrk="1" hangingPunct="1">
              <a:lnSpc>
                <a:spcPct val="80000"/>
              </a:lnSpc>
            </a:pPr>
            <a:r>
              <a:rPr lang="en-US" altLang="ja-JP" sz="1200" dirty="0">
                <a:solidFill>
                  <a:srgbClr val="5F5F5F"/>
                </a:solidFill>
              </a:rPr>
              <a:t>eclipse442-openrtp112v20160526-ja-linux-gtk-x86_64.tar.gz</a:t>
            </a:r>
            <a:r>
              <a:rPr lang="ja-JP" altLang="en-US" sz="1200" dirty="0">
                <a:solidFill>
                  <a:srgbClr val="5F5F5F"/>
                </a:solidFill>
              </a:rPr>
              <a:t>を適当な場所に展開</a:t>
            </a:r>
            <a:endParaRPr lang="en-US" altLang="ja-JP" sz="1200" dirty="0">
              <a:solidFill>
                <a:srgbClr val="5F5F5F"/>
              </a:solidFill>
            </a:endParaRPr>
          </a:p>
          <a:p>
            <a:pPr eaLnBrk="1" hangingPunct="1">
              <a:lnSpc>
                <a:spcPct val="80000"/>
              </a:lnSpc>
            </a:pPr>
            <a:r>
              <a:rPr lang="en-US" altLang="ja-JP" sz="1800" dirty="0">
                <a:solidFill>
                  <a:srgbClr val="5F5F5F"/>
                </a:solidFill>
              </a:rPr>
              <a:t>Java</a:t>
            </a:r>
          </a:p>
          <a:p>
            <a:pPr lvl="1" eaLnBrk="1" hangingPunct="1">
              <a:lnSpc>
                <a:spcPct val="80000"/>
              </a:lnSpc>
            </a:pPr>
            <a:r>
              <a:rPr lang="en-US" altLang="ja-JP" sz="1600" dirty="0">
                <a:solidFill>
                  <a:srgbClr val="5F5F5F"/>
                </a:solidFill>
              </a:rPr>
              <a:t>$ </a:t>
            </a:r>
            <a:r>
              <a:rPr lang="en-US" altLang="ja-JP" sz="1200" dirty="0" err="1">
                <a:solidFill>
                  <a:srgbClr val="5F5F5F"/>
                </a:solidFill>
              </a:rPr>
              <a:t>sudo</a:t>
            </a:r>
            <a:r>
              <a:rPr lang="en-US" altLang="ja-JP" sz="1200" dirty="0">
                <a:solidFill>
                  <a:srgbClr val="5F5F5F"/>
                </a:solidFill>
              </a:rPr>
              <a:t> apt-get default-</a:t>
            </a:r>
            <a:r>
              <a:rPr lang="en-US" altLang="ja-JP" sz="1200" dirty="0" err="1">
                <a:solidFill>
                  <a:srgbClr val="5F5F5F"/>
                </a:solidFill>
              </a:rPr>
              <a:t>jre</a:t>
            </a:r>
            <a:endParaRPr lang="en-US" altLang="ja-JP" sz="1200" dirty="0">
              <a:solidFill>
                <a:srgbClr val="5F5F5F"/>
              </a:solidFill>
            </a:endParaRPr>
          </a:p>
          <a:p>
            <a:pPr eaLnBrk="1" hangingPunct="1">
              <a:lnSpc>
                <a:spcPct val="80000"/>
              </a:lnSpc>
            </a:pPr>
            <a:r>
              <a:rPr lang="en-US" altLang="ja-JP" sz="1800" dirty="0">
                <a:solidFill>
                  <a:srgbClr val="5F5F5F"/>
                </a:solidFill>
              </a:rPr>
              <a:t>Python</a:t>
            </a:r>
            <a:r>
              <a:rPr lang="ja-JP" altLang="en-US" sz="1800" dirty="0">
                <a:solidFill>
                  <a:srgbClr val="5F5F5F"/>
                </a:solidFill>
              </a:rPr>
              <a:t>用エディタ</a:t>
            </a:r>
            <a:r>
              <a:rPr lang="en-US" altLang="ja-JP" sz="1800" dirty="0">
                <a:solidFill>
                  <a:srgbClr val="5F5F5F"/>
                </a:solidFill>
              </a:rPr>
              <a:t>(</a:t>
            </a:r>
            <a:r>
              <a:rPr lang="ja-JP" altLang="en-US" sz="1800" dirty="0">
                <a:solidFill>
                  <a:srgbClr val="5F5F5F"/>
                </a:solidFill>
              </a:rPr>
              <a:t>任意</a:t>
            </a:r>
            <a:r>
              <a:rPr lang="en-US" altLang="ja-JP" sz="1800" dirty="0">
                <a:solidFill>
                  <a:srgbClr val="5F5F5F"/>
                </a:solidFill>
              </a:rPr>
              <a:t>)</a:t>
            </a:r>
          </a:p>
          <a:p>
            <a:pPr lvl="1" eaLnBrk="1" hangingPunct="1">
              <a:lnSpc>
                <a:spcPct val="80000"/>
              </a:lnSpc>
            </a:pPr>
            <a:r>
              <a:rPr lang="en-US" altLang="ja-JP" sz="1600" dirty="0" err="1">
                <a:solidFill>
                  <a:srgbClr val="5F5F5F"/>
                </a:solidFill>
              </a:rPr>
              <a:t>PyDev</a:t>
            </a:r>
            <a:r>
              <a:rPr lang="ja-JP" altLang="en-US" sz="1600" dirty="0">
                <a:solidFill>
                  <a:srgbClr val="5F5F5F"/>
                </a:solidFill>
              </a:rPr>
              <a:t>等</a:t>
            </a:r>
            <a:endParaRPr lang="en-US" altLang="ja-JP" sz="1200" dirty="0">
              <a:solidFill>
                <a:srgbClr val="5F5F5F"/>
              </a:solidFill>
            </a:endParaRPr>
          </a:p>
        </p:txBody>
      </p:sp>
      <p:sp>
        <p:nvSpPr>
          <p:cNvPr id="12293" name="Rectangle 11">
            <a:extLst>
              <a:ext uri="{FF2B5EF4-FFF2-40B4-BE49-F238E27FC236}">
                <a16:creationId xmlns:a16="http://schemas.microsoft.com/office/drawing/2014/main" id="{1B9C64E2-30E6-4284-9842-3EA7EDEA917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インストールの確認</a:t>
            </a:r>
            <a:r>
              <a:rPr lang="en-US" altLang="ja-JP">
                <a:solidFill>
                  <a:srgbClr val="5F5F5F"/>
                </a:solidFill>
              </a:rPr>
              <a:t>(Ubuntu)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C47050F5-6BCE-4EA6-BA66-68AE79775B1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9F9D7B2-1434-4981-B2B0-245C0E0BF29C}" type="slidenum">
              <a:rPr lang="en-US" altLang="ja-JP" sz="1400" smtClean="0"/>
              <a:pPr>
                <a:spcBef>
                  <a:spcPct val="0"/>
                </a:spcBef>
                <a:buFontTx/>
                <a:buNone/>
              </a:pPr>
              <a:t>40</a:t>
            </a:fld>
            <a:endParaRPr lang="en-US" altLang="ja-JP" sz="1400"/>
          </a:p>
        </p:txBody>
      </p:sp>
      <p:sp>
        <p:nvSpPr>
          <p:cNvPr id="106499" name="スライド番号プレースホルダ 3">
            <a:extLst>
              <a:ext uri="{FF2B5EF4-FFF2-40B4-BE49-F238E27FC236}">
                <a16:creationId xmlns:a16="http://schemas.microsoft.com/office/drawing/2014/main" id="{73B7BF74-7EAC-4649-8BB1-F1CA1903DC5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42B2FB2-E259-45BD-B45E-B99343A2FEBA}" type="slidenum">
              <a:rPr lang="en-US" altLang="ja-JP" sz="1400"/>
              <a:pPr algn="r" eaLnBrk="1" hangingPunct="1">
                <a:spcBef>
                  <a:spcPct val="0"/>
                </a:spcBef>
                <a:buFontTx/>
                <a:buNone/>
              </a:pPr>
              <a:t>40</a:t>
            </a:fld>
            <a:endParaRPr lang="en-US" altLang="ja-JP" sz="1400"/>
          </a:p>
        </p:txBody>
      </p:sp>
      <p:sp>
        <p:nvSpPr>
          <p:cNvPr id="106500" name="Rectangle 11">
            <a:extLst>
              <a:ext uri="{FF2B5EF4-FFF2-40B4-BE49-F238E27FC236}">
                <a16:creationId xmlns:a16="http://schemas.microsoft.com/office/drawing/2014/main" id="{DD585911-F029-4511-89B6-83438670318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8A966EEC-2CE3-413A-9AD9-4C107D33660A}"/>
              </a:ext>
            </a:extLst>
          </p:cNvPr>
          <p:cNvPicPr>
            <a:picLocks noChangeAspect="1"/>
          </p:cNvPicPr>
          <p:nvPr/>
        </p:nvPicPr>
        <p:blipFill>
          <a:blip r:embed="rId3"/>
          <a:stretch>
            <a:fillRect/>
          </a:stretch>
        </p:blipFill>
        <p:spPr>
          <a:xfrm>
            <a:off x="179388" y="2055765"/>
            <a:ext cx="8486387" cy="39604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87B2DE0C-13FF-4F3F-AE38-863E5EE9942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E791502-69B3-4A97-8D7D-E2F675204BDB}" type="slidenum">
              <a:rPr lang="en-US" altLang="ja-JP" sz="1400" smtClean="0"/>
              <a:pPr>
                <a:spcBef>
                  <a:spcPct val="0"/>
                </a:spcBef>
                <a:buFontTx/>
                <a:buNone/>
              </a:pPr>
              <a:t>41</a:t>
            </a:fld>
            <a:endParaRPr lang="en-US" altLang="ja-JP" sz="1400"/>
          </a:p>
        </p:txBody>
      </p:sp>
      <p:sp>
        <p:nvSpPr>
          <p:cNvPr id="108547" name="スライド番号プレースホルダ 3">
            <a:extLst>
              <a:ext uri="{FF2B5EF4-FFF2-40B4-BE49-F238E27FC236}">
                <a16:creationId xmlns:a16="http://schemas.microsoft.com/office/drawing/2014/main" id="{03D3D286-3335-480F-99A0-E6E33CB14A7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3E3A00B-3237-4CEF-83E3-50755FDF2B27}" type="slidenum">
              <a:rPr lang="en-US" altLang="ja-JP" sz="1400"/>
              <a:pPr algn="r" eaLnBrk="1" hangingPunct="1">
                <a:spcBef>
                  <a:spcPct val="0"/>
                </a:spcBef>
                <a:buFontTx/>
                <a:buNone/>
              </a:pPr>
              <a:t>41</a:t>
            </a:fld>
            <a:endParaRPr lang="en-US" altLang="ja-JP" sz="1400"/>
          </a:p>
        </p:txBody>
      </p:sp>
      <p:sp>
        <p:nvSpPr>
          <p:cNvPr id="108548" name="Rectangle 11">
            <a:extLst>
              <a:ext uri="{FF2B5EF4-FFF2-40B4-BE49-F238E27FC236}">
                <a16:creationId xmlns:a16="http://schemas.microsoft.com/office/drawing/2014/main" id="{4545AB73-2D89-42B9-B3A2-6EDCDE8233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3" name="図 2">
            <a:extLst>
              <a:ext uri="{FF2B5EF4-FFF2-40B4-BE49-F238E27FC236}">
                <a16:creationId xmlns:a16="http://schemas.microsoft.com/office/drawing/2014/main" id="{01760BE5-64C3-4398-9ECA-B15F59849589}"/>
              </a:ext>
            </a:extLst>
          </p:cNvPr>
          <p:cNvPicPr>
            <a:picLocks noChangeAspect="1"/>
          </p:cNvPicPr>
          <p:nvPr/>
        </p:nvPicPr>
        <p:blipFill>
          <a:blip r:embed="rId3"/>
          <a:stretch>
            <a:fillRect/>
          </a:stretch>
        </p:blipFill>
        <p:spPr>
          <a:xfrm>
            <a:off x="296525" y="1808820"/>
            <a:ext cx="7992380" cy="493751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42</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43</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43</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44</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44</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pic>
        <p:nvPicPr>
          <p:cNvPr id="115717" name="図 5">
            <a:extLst>
              <a:ext uri="{FF2B5EF4-FFF2-40B4-BE49-F238E27FC236}">
                <a16:creationId xmlns:a16="http://schemas.microsoft.com/office/drawing/2014/main" id="{EF01D6CF-0718-4F65-8667-C9785B7A3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2393950"/>
            <a:ext cx="42418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45</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45</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46</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46</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746125" y="1270000"/>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install_raspimouse_simulator_offline.sh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4616450"/>
            <a:ext cx="34671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47</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47</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a:solidFill>
                  <a:srgbClr val="5F5F5F"/>
                </a:solidFill>
              </a:rPr>
              <a:t>オブジェクトを名前で管理するサービス</a:t>
            </a:r>
            <a:endParaRPr lang="en-US" altLang="ja-JP" sz="2400">
              <a:solidFill>
                <a:srgbClr val="5F5F5F"/>
              </a:solidFill>
            </a:endParaRPr>
          </a:p>
          <a:p>
            <a:pPr lvl="1" eaLnBrk="1" hangingPunct="1">
              <a:lnSpc>
                <a:spcPct val="80000"/>
              </a:lnSpc>
            </a:pPr>
            <a:r>
              <a:rPr lang="en-US" altLang="ja-JP" sz="1800">
                <a:solidFill>
                  <a:srgbClr val="5F5F5F"/>
                </a:solidFill>
              </a:rPr>
              <a:t>RTC</a:t>
            </a:r>
            <a:r>
              <a:rPr lang="ja-JP" altLang="en-US" sz="1800">
                <a:solidFill>
                  <a:srgbClr val="5F5F5F"/>
                </a:solidFill>
              </a:rPr>
              <a:t>を一意の名前で登録する</a:t>
            </a:r>
            <a:endParaRPr lang="en-US" altLang="ja-JP" sz="1800">
              <a:solidFill>
                <a:srgbClr val="5F5F5F"/>
              </a:solidFill>
            </a:endParaRPr>
          </a:p>
          <a:p>
            <a:pPr lvl="2" eaLnBrk="1" hangingPunct="1">
              <a:lnSpc>
                <a:spcPct val="80000"/>
              </a:lnSpc>
            </a:pPr>
            <a:r>
              <a:rPr lang="en-US" altLang="ja-JP" sz="1600">
                <a:solidFill>
                  <a:srgbClr val="5F5F5F"/>
                </a:solidFill>
              </a:rPr>
              <a:t>RT</a:t>
            </a:r>
            <a:r>
              <a:rPr lang="ja-JP" altLang="en-US" sz="1600">
                <a:solidFill>
                  <a:srgbClr val="5F5F5F"/>
                </a:solidFill>
              </a:rPr>
              <a:t>システムエディタ等のツールはネームサーバーから名前で</a:t>
            </a:r>
            <a:r>
              <a:rPr lang="en-US" altLang="ja-JP" sz="1600">
                <a:solidFill>
                  <a:srgbClr val="5F5F5F"/>
                </a:solidFill>
              </a:rPr>
              <a:t>RTC</a:t>
            </a:r>
            <a:r>
              <a:rPr lang="ja-JP" altLang="en-US" sz="1600">
                <a:solidFill>
                  <a:srgbClr val="5F5F5F"/>
                </a:solidFill>
              </a:rPr>
              <a:t>の参照を取得する</a:t>
            </a:r>
            <a:endParaRPr lang="en-US" altLang="ja-JP" sz="1600">
              <a:solidFill>
                <a:srgbClr val="5F5F5F"/>
              </a:solidFill>
            </a:endParaRPr>
          </a:p>
          <a:p>
            <a:pPr eaLnBrk="1" hangingPunct="1">
              <a:lnSpc>
                <a:spcPct val="80000"/>
              </a:lnSpc>
            </a:pPr>
            <a:endParaRPr lang="en-US" altLang="ja-JP" sz="20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10051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スライド番号プレースホルダ 1">
            <a:extLst>
              <a:ext uri="{FF2B5EF4-FFF2-40B4-BE49-F238E27FC236}">
                <a16:creationId xmlns:a16="http://schemas.microsoft.com/office/drawing/2014/main" id="{B63E2DBB-B467-4771-B033-4C55E1C14CC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7F7F090-CD3C-4561-8A6B-8881E4035844}" type="slidenum">
              <a:rPr lang="en-US" altLang="ja-JP" sz="1400" smtClean="0"/>
              <a:pPr>
                <a:spcBef>
                  <a:spcPct val="0"/>
                </a:spcBef>
                <a:buFontTx/>
                <a:buNone/>
              </a:pPr>
              <a:t>48</a:t>
            </a:fld>
            <a:endParaRPr lang="en-US" altLang="ja-JP" sz="1400"/>
          </a:p>
        </p:txBody>
      </p:sp>
      <p:sp>
        <p:nvSpPr>
          <p:cNvPr id="123907" name="スライド番号プレースホルダ 3">
            <a:extLst>
              <a:ext uri="{FF2B5EF4-FFF2-40B4-BE49-F238E27FC236}">
                <a16:creationId xmlns:a16="http://schemas.microsoft.com/office/drawing/2014/main" id="{C9D508A9-E679-44A1-BD7C-15847118538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08D0AE3-C2A4-4391-B067-A6FBA96952C0}" type="slidenum">
              <a:rPr lang="en-US" altLang="ja-JP" sz="1400"/>
              <a:pPr algn="r" eaLnBrk="1" hangingPunct="1">
                <a:spcBef>
                  <a:spcPct val="0"/>
                </a:spcBef>
                <a:buFontTx/>
                <a:buNone/>
              </a:pPr>
              <a:t>48</a:t>
            </a:fld>
            <a:endParaRPr lang="en-US" altLang="ja-JP" sz="1400"/>
          </a:p>
        </p:txBody>
      </p:sp>
      <p:sp>
        <p:nvSpPr>
          <p:cNvPr id="123908" name="Rectangle 2">
            <a:extLst>
              <a:ext uri="{FF2B5EF4-FFF2-40B4-BE49-F238E27FC236}">
                <a16:creationId xmlns:a16="http://schemas.microsoft.com/office/drawing/2014/main" id="{FD068A19-3599-4600-8955-F29018F79E52}"/>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23909" name="Rectangle 11">
            <a:extLst>
              <a:ext uri="{FF2B5EF4-FFF2-40B4-BE49-F238E27FC236}">
                <a16:creationId xmlns:a16="http://schemas.microsoft.com/office/drawing/2014/main" id="{5A1072DF-5110-453A-A1B6-A653C4AED07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pic>
        <p:nvPicPr>
          <p:cNvPr id="123910" name="図 1">
            <a:extLst>
              <a:ext uri="{FF2B5EF4-FFF2-40B4-BE49-F238E27FC236}">
                <a16:creationId xmlns:a16="http://schemas.microsoft.com/office/drawing/2014/main" id="{29F7A98E-EE0E-40F1-A1A5-8389C547A3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211388"/>
            <a:ext cx="2535238"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図 3">
            <a:extLst>
              <a:ext uri="{FF2B5EF4-FFF2-40B4-BE49-F238E27FC236}">
                <a16:creationId xmlns:a16="http://schemas.microsoft.com/office/drawing/2014/main" id="{13B76FB2-5E57-4F18-8400-E023CF9CB6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図 4">
            <a:extLst>
              <a:ext uri="{FF2B5EF4-FFF2-40B4-BE49-F238E27FC236}">
                <a16:creationId xmlns:a16="http://schemas.microsoft.com/office/drawing/2014/main" id="{D2D36FE1-7456-4925-9437-135EC37F70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2220913"/>
            <a:ext cx="2617788"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4B788D7-7409-4C69-B66B-46A53FD7BEB5}"/>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AE27389A-D712-4F5A-BD07-3F7FD7B8233B}"/>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3915" name="正方形/長方形 8">
            <a:extLst>
              <a:ext uri="{FF2B5EF4-FFF2-40B4-BE49-F238E27FC236}">
                <a16:creationId xmlns:a16="http://schemas.microsoft.com/office/drawing/2014/main" id="{FCC15D92-7B29-4152-9B5F-07A5C47CE17A}"/>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123916" name="正方形/長方形 17">
            <a:extLst>
              <a:ext uri="{FF2B5EF4-FFF2-40B4-BE49-F238E27FC236}">
                <a16:creationId xmlns:a16="http://schemas.microsoft.com/office/drawing/2014/main" id="{7A288D60-8C98-47F0-A38A-1B67A7B5E479}"/>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123917" name="正方形/長方形 18">
            <a:extLst>
              <a:ext uri="{FF2B5EF4-FFF2-40B4-BE49-F238E27FC236}">
                <a16:creationId xmlns:a16="http://schemas.microsoft.com/office/drawing/2014/main" id="{32FAB2C0-524E-43A7-8CA6-82B7FB8FCEF0}"/>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1">
            <a:extLst>
              <a:ext uri="{FF2B5EF4-FFF2-40B4-BE49-F238E27FC236}">
                <a16:creationId xmlns:a16="http://schemas.microsoft.com/office/drawing/2014/main" id="{8485FFE7-C277-4877-BB81-A2BE2033B2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ネームサーバーへ接続</a:t>
            </a:r>
            <a:endParaRPr lang="en-US" altLang="ja-JP">
              <a:solidFill>
                <a:srgbClr val="5F5F5F"/>
              </a:solidFill>
            </a:endParaRPr>
          </a:p>
        </p:txBody>
      </p:sp>
      <p:sp>
        <p:nvSpPr>
          <p:cNvPr id="16" name="右矢印 15">
            <a:extLst>
              <a:ext uri="{FF2B5EF4-FFF2-40B4-BE49-F238E27FC236}">
                <a16:creationId xmlns:a16="http://schemas.microsoft.com/office/drawing/2014/main" id="{8B9D2BF0-B2CA-4158-9481-47EAC740417F}"/>
              </a:ext>
            </a:extLst>
          </p:cNvPr>
          <p:cNvSpPr/>
          <p:nvPr/>
        </p:nvSpPr>
        <p:spPr>
          <a:xfrm rot="5400000">
            <a:off x="4162426" y="340995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25956" name="図 4">
            <a:extLst>
              <a:ext uri="{FF2B5EF4-FFF2-40B4-BE49-F238E27FC236}">
                <a16:creationId xmlns:a16="http://schemas.microsoft.com/office/drawing/2014/main" id="{24A2EF74-3F7F-4ECC-A6EB-27B0B39ABD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519238"/>
            <a:ext cx="43894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図 2">
            <a:extLst>
              <a:ext uri="{FF2B5EF4-FFF2-40B4-BE49-F238E27FC236}">
                <a16:creationId xmlns:a16="http://schemas.microsoft.com/office/drawing/2014/main" id="{D2EBDF64-9B7D-4840-AEB6-CD05B7DAA8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7450" y="4367213"/>
            <a:ext cx="45894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図 1">
            <a:extLst>
              <a:ext uri="{FF2B5EF4-FFF2-40B4-BE49-F238E27FC236}">
                <a16:creationId xmlns:a16="http://schemas.microsoft.com/office/drawing/2014/main" id="{F78C5ED0-43E4-4D29-AA42-243EA080CA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1371600"/>
            <a:ext cx="329406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0A40DD16-35C2-430C-AC37-89482B51F0E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68230E-1905-4488-9FCD-9AB306D63B2E}" type="slidenum">
              <a:rPr lang="en-US" altLang="ja-JP" sz="1400" smtClean="0"/>
              <a:pPr>
                <a:spcBef>
                  <a:spcPct val="0"/>
                </a:spcBef>
                <a:buFontTx/>
                <a:buNone/>
              </a:pPr>
              <a:t>50</a:t>
            </a:fld>
            <a:endParaRPr lang="en-US" altLang="ja-JP" sz="1400"/>
          </a:p>
        </p:txBody>
      </p:sp>
      <p:sp>
        <p:nvSpPr>
          <p:cNvPr id="128003" name="スライド番号プレースホルダ 3">
            <a:extLst>
              <a:ext uri="{FF2B5EF4-FFF2-40B4-BE49-F238E27FC236}">
                <a16:creationId xmlns:a16="http://schemas.microsoft.com/office/drawing/2014/main" id="{38BBB01A-DA24-4D52-B019-3EE93B88DEC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458E112-0E2E-4B20-82DF-D3384BA66590}" type="slidenum">
              <a:rPr lang="en-US" altLang="ja-JP" sz="1400"/>
              <a:pPr algn="r" eaLnBrk="1" hangingPunct="1">
                <a:spcBef>
                  <a:spcPct val="0"/>
                </a:spcBef>
                <a:buFontTx/>
                <a:buNone/>
              </a:pPr>
              <a:t>50</a:t>
            </a:fld>
            <a:endParaRPr lang="en-US" altLang="ja-JP" sz="1400"/>
          </a:p>
        </p:txBody>
      </p:sp>
      <p:sp>
        <p:nvSpPr>
          <p:cNvPr id="128004" name="Rectangle 11">
            <a:extLst>
              <a:ext uri="{FF2B5EF4-FFF2-40B4-BE49-F238E27FC236}">
                <a16:creationId xmlns:a16="http://schemas.microsoft.com/office/drawing/2014/main" id="{6A0D898A-0991-4653-95CB-3D3EEDA9FCA6}"/>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27000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配布</a:t>
            </a:r>
            <a:r>
              <a:rPr lang="en-US" altLang="ja-JP" sz="1600" kern="0" dirty="0">
                <a:solidFill>
                  <a:srgbClr val="5F5F5F"/>
                </a:solidFill>
              </a:rPr>
              <a:t>USB</a:t>
            </a:r>
            <a:r>
              <a:rPr lang="ja-JP" altLang="en-US" sz="1600" kern="0" dirty="0">
                <a:solidFill>
                  <a:srgbClr val="5F5F5F"/>
                </a:solidFill>
              </a:rPr>
              <a:t>メモリの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配布</a:t>
            </a:r>
            <a:r>
              <a:rPr lang="en-US" altLang="ja-JP" sz="1400" kern="0" dirty="0">
                <a:solidFill>
                  <a:srgbClr val="5F5F5F"/>
                </a:solidFill>
              </a:rPr>
              <a:t>USB</a:t>
            </a:r>
            <a:r>
              <a:rPr lang="ja-JP" altLang="en-US" sz="1400" kern="0" dirty="0">
                <a:solidFill>
                  <a:srgbClr val="5F5F5F"/>
                </a:solidFill>
              </a:rPr>
              <a:t>メモリ内のスクリプトでインストール</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a:t>
            </a:r>
            <a:r>
              <a:rPr lang="en-US" altLang="ja-JP" sz="1400" kern="0" dirty="0" err="1">
                <a:solidFill>
                  <a:srgbClr val="5F5F5F"/>
                </a:solidFill>
              </a:rPr>
              <a:t>sudo</a:t>
            </a: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dirty="0">
                <a:solidFill>
                  <a:schemeClr val="tx1">
                    <a:lumMod val="65000"/>
                    <a:lumOff val="35000"/>
                  </a:schemeClr>
                </a:solidFill>
              </a:rPr>
              <a:t>RobotController.py</a:t>
            </a:r>
            <a:r>
              <a:rPr lang="ja-JP" altLang="en-US" sz="1600" dirty="0">
                <a:solidFill>
                  <a:schemeClr val="tx1">
                    <a:lumMod val="65000"/>
                    <a:lumOff val="35000"/>
                  </a:schemeClr>
                </a:solidFill>
              </a:rPr>
              <a:t>をダブルクリック</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6" name="図 1">
            <a:extLst>
              <a:ext uri="{FF2B5EF4-FFF2-40B4-BE49-F238E27FC236}">
                <a16:creationId xmlns:a16="http://schemas.microsoft.com/office/drawing/2014/main" id="{3FE7BF00-78EB-4D33-AFED-95631A4902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88" y="2633663"/>
            <a:ext cx="40576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55</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55</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システムエディタから操作する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2000" dirty="0">
                <a:solidFill>
                  <a:srgbClr val="5F5F5F"/>
                </a:solidFill>
              </a:rPr>
              <a:t>RobotController.py</a:t>
            </a:r>
            <a:r>
              <a:rPr lang="ja-JP" altLang="en-US" sz="2000" dirty="0">
                <a:solidFill>
                  <a:srgbClr val="5F5F5F"/>
                </a:solidFill>
              </a:rPr>
              <a:t>の編集</a:t>
            </a:r>
            <a:endParaRPr lang="en-US" altLang="ja-JP" sz="2000" dirty="0">
              <a:solidFill>
                <a:srgbClr val="5F5F5F"/>
              </a:solidFill>
            </a:endParaRP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a:p>
            <a:pPr eaLnBrk="1" hangingPunct="1">
              <a:lnSpc>
                <a:spcPct val="80000"/>
              </a:lnSpc>
            </a:pPr>
            <a:r>
              <a:rPr lang="en-US" altLang="ja-JP" sz="2400" dirty="0">
                <a:solidFill>
                  <a:srgbClr val="5F5F5F"/>
                </a:solidFill>
              </a:rPr>
              <a:t>Raspberry Pi</a:t>
            </a:r>
            <a:r>
              <a:rPr lang="ja-JP" altLang="en-US" sz="2400" dirty="0">
                <a:solidFill>
                  <a:srgbClr val="5F5F5F"/>
                </a:solidFill>
              </a:rPr>
              <a:t>マウス実機との接続、動作確認</a:t>
            </a:r>
            <a:endParaRPr lang="en-US" altLang="ja-JP" sz="2400" dirty="0">
              <a:solidFill>
                <a:srgbClr val="5F5F5F"/>
              </a:solidFill>
            </a:endParaRPr>
          </a:p>
        </p:txBody>
      </p:sp>
      <p:sp>
        <p:nvSpPr>
          <p:cNvPr id="16389" name="Rectangle 11">
            <a:extLst>
              <a:ext uri="{FF2B5EF4-FFF2-40B4-BE49-F238E27FC236}">
                <a16:creationId xmlns:a16="http://schemas.microsoft.com/office/drawing/2014/main"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電源投入</a:t>
            </a:r>
            <a:endParaRPr lang="en-US" altLang="ja-JP" sz="2200" kern="0" dirty="0">
              <a:solidFill>
                <a:srgbClr val="5F5F5F"/>
              </a:solidFill>
            </a:endParaRPr>
          </a:p>
          <a:p>
            <a:pPr lvl="1" eaLnBrk="1" hangingPunct="1">
              <a:lnSpc>
                <a:spcPct val="80000"/>
              </a:lnSpc>
              <a:defRPr/>
            </a:pPr>
            <a:r>
              <a:rPr lang="ja-JP" altLang="en-US" sz="1400" kern="0" dirty="0">
                <a:solidFill>
                  <a:srgbClr val="5F5F5F"/>
                </a:solidFill>
              </a:rPr>
              <a:t>内側のスイッチをオンにする</a:t>
            </a: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05" y="1225603"/>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400" kern="0" dirty="0">
                <a:solidFill>
                  <a:srgbClr val="5F5F5F"/>
                </a:solidFill>
              </a:rPr>
              <a:t>3</a:t>
            </a:r>
            <a:r>
              <a:rPr lang="ja-JP" altLang="en-US" sz="1400" kern="0" dirty="0">
                <a:solidFill>
                  <a:srgbClr val="5F5F5F"/>
                </a:solidFill>
              </a:rPr>
              <a:t>つ並んだスイッチの中央のボタンを</a:t>
            </a:r>
            <a:r>
              <a:rPr lang="en-US" altLang="ja-JP" sz="1400" kern="0" dirty="0">
                <a:solidFill>
                  <a:srgbClr val="5F5F5F"/>
                </a:solidFill>
              </a:rPr>
              <a:t>1</a:t>
            </a:r>
            <a:r>
              <a:rPr lang="ja-JP" altLang="en-US" sz="1400" kern="0" dirty="0">
                <a:solidFill>
                  <a:srgbClr val="5F5F5F"/>
                </a:solidFill>
              </a:rPr>
              <a:t>秒以上押す</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a:t>
            </a:r>
            <a:r>
              <a:rPr lang="ja-JP" altLang="en-US" sz="1400" kern="0" dirty="0">
                <a:solidFill>
                  <a:srgbClr val="5F5F5F"/>
                </a:solidFill>
              </a:rPr>
              <a:t>秒ほどでシャットダウンするため、その後に電源スイッチをオフにする</a:t>
            </a:r>
            <a:endParaRPr lang="en-US" altLang="ja-JP" sz="14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409"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EV3</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b="1" kern="0" dirty="0">
                <a:solidFill>
                  <a:srgbClr val="FF0000"/>
                </a:solidFill>
              </a:rPr>
              <a:t>接続後にネームサーバーと起動済みの</a:t>
            </a:r>
            <a:r>
              <a:rPr lang="en-US" altLang="ja-JP" sz="1800" b="1" kern="0" dirty="0">
                <a:solidFill>
                  <a:srgbClr val="FF0000"/>
                </a:solidFill>
              </a:rPr>
              <a:t>RTC</a:t>
            </a:r>
            <a:r>
              <a:rPr lang="ja-JP" altLang="en-US" sz="1800" b="1" kern="0" dirty="0">
                <a:solidFill>
                  <a:srgbClr val="FF0000"/>
                </a:solidFill>
              </a:rPr>
              <a:t>は再起動する</a:t>
            </a:r>
            <a:endParaRPr lang="en-US" altLang="ja-JP" sz="1800" b="1" kern="0" dirty="0">
              <a:solidFill>
                <a:srgbClr val="FF0000"/>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449701"/>
            <a:ext cx="2723809" cy="647619"/>
          </a:xfrm>
          <a:prstGeom prst="rect">
            <a:avLst/>
          </a:prstGeom>
        </p:spPr>
      </p:pic>
      <p:pic>
        <p:nvPicPr>
          <p:cNvPr id="3" name="図 2">
            <a:extLst>
              <a:ext uri="{FF2B5EF4-FFF2-40B4-BE49-F238E27FC236}">
                <a16:creationId xmlns:a16="http://schemas.microsoft.com/office/drawing/2014/main" id="{DA492D3D-B6D7-4AE8-9EE4-5815ABA53B5A}"/>
              </a:ext>
            </a:extLst>
          </p:cNvPr>
          <p:cNvPicPr>
            <a:picLocks noChangeAspect="1"/>
          </p:cNvPicPr>
          <p:nvPr/>
        </p:nvPicPr>
        <p:blipFill>
          <a:blip r:embed="rId4"/>
          <a:stretch>
            <a:fillRect/>
          </a:stretch>
        </p:blipFill>
        <p:spPr>
          <a:xfrm>
            <a:off x="7105997" y="1230822"/>
            <a:ext cx="1937412" cy="1344862"/>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060" y="4322802"/>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pic>
        <p:nvPicPr>
          <p:cNvPr id="4" name="図 3">
            <a:extLst>
              <a:ext uri="{FF2B5EF4-FFF2-40B4-BE49-F238E27FC236}">
                <a16:creationId xmlns:a16="http://schemas.microsoft.com/office/drawing/2014/main" id="{2BB4AEB6-8EA7-48EC-8D13-056D742A3245}"/>
              </a:ext>
            </a:extLst>
          </p:cNvPr>
          <p:cNvPicPr>
            <a:picLocks noChangeAspect="1"/>
          </p:cNvPicPr>
          <p:nvPr/>
        </p:nvPicPr>
        <p:blipFill>
          <a:blip r:embed="rId3"/>
          <a:stretch>
            <a:fillRect/>
          </a:stretch>
        </p:blipFill>
        <p:spPr>
          <a:xfrm>
            <a:off x="1421650" y="1448780"/>
            <a:ext cx="2679705" cy="2129022"/>
          </a:xfrm>
          <a:prstGeom prst="rect">
            <a:avLst/>
          </a:prstGeom>
        </p:spPr>
      </p:pic>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4"/>
          <a:stretch>
            <a:fillRect/>
          </a:stretch>
        </p:blipFill>
        <p:spPr>
          <a:xfrm>
            <a:off x="4563354" y="1706916"/>
            <a:ext cx="2258896" cy="1722115"/>
          </a:xfrm>
          <a:prstGeom prst="rect">
            <a:avLst/>
          </a:prstGeom>
        </p:spPr>
      </p:pic>
      <p:pic>
        <p:nvPicPr>
          <p:cNvPr id="3" name="図 2">
            <a:extLst>
              <a:ext uri="{FF2B5EF4-FFF2-40B4-BE49-F238E27FC236}">
                <a16:creationId xmlns:a16="http://schemas.microsoft.com/office/drawing/2014/main" id="{CCBA8A9D-8DFA-4518-86E7-202540ABF47B}"/>
              </a:ext>
            </a:extLst>
          </p:cNvPr>
          <p:cNvPicPr>
            <a:picLocks noChangeAspect="1"/>
          </p:cNvPicPr>
          <p:nvPr/>
        </p:nvPicPr>
        <p:blipFill>
          <a:blip r:embed="rId5"/>
          <a:stretch>
            <a:fillRect/>
          </a:stretch>
        </p:blipFill>
        <p:spPr>
          <a:xfrm>
            <a:off x="2951820" y="4239090"/>
            <a:ext cx="3110856" cy="2488230"/>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418832" y="1897856"/>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68</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a:solidFill>
                  <a:srgbClr val="5F5F5F"/>
                </a:solidFill>
              </a:rPr>
              <a:t>コンポーネントのプロファイル情報を入力し，ソースコード等のひな型を生成するツール</a:t>
            </a:r>
            <a:endParaRPr lang="en-US" altLang="ja-JP" sz="1600">
              <a:solidFill>
                <a:srgbClr val="5F5F5F"/>
              </a:solidFill>
            </a:endParaRPr>
          </a:p>
          <a:p>
            <a:pPr lvl="1" eaLnBrk="1" hangingPunct="1">
              <a:lnSpc>
                <a:spcPct val="80000"/>
              </a:lnSpc>
            </a:pPr>
            <a:endParaRPr lang="en-US" altLang="ja-JP" sz="800">
              <a:solidFill>
                <a:srgbClr val="5F5F5F"/>
              </a:solidFill>
            </a:endParaRPr>
          </a:p>
          <a:p>
            <a:pPr lvl="1" eaLnBrk="1" hangingPunct="1">
              <a:lnSpc>
                <a:spcPct val="80000"/>
              </a:lnSpc>
            </a:pPr>
            <a:r>
              <a:rPr lang="en-US" altLang="ja-JP" sz="1600">
                <a:solidFill>
                  <a:srgbClr val="5F5F5F"/>
                </a:solidFill>
              </a:rPr>
              <a:t>C++</a:t>
            </a:r>
            <a:r>
              <a:rPr lang="ja-JP" altLang="en-US" sz="1600">
                <a:solidFill>
                  <a:srgbClr val="5F5F5F"/>
                </a:solidFill>
              </a:rPr>
              <a:t>、</a:t>
            </a:r>
            <a:r>
              <a:rPr lang="en-US" altLang="ja-JP" sz="1600">
                <a:solidFill>
                  <a:srgbClr val="5F5F5F"/>
                </a:solidFill>
              </a:rPr>
              <a:t>Python</a:t>
            </a:r>
            <a:r>
              <a:rPr lang="ja-JP" altLang="en-US" sz="1600">
                <a:solidFill>
                  <a:srgbClr val="5F5F5F"/>
                </a:solidFill>
              </a:rPr>
              <a:t>、</a:t>
            </a:r>
            <a:r>
              <a:rPr lang="en-US" altLang="ja-JP" sz="1600">
                <a:solidFill>
                  <a:srgbClr val="5F5F5F"/>
                </a:solidFill>
              </a:rPr>
              <a:t>Java</a:t>
            </a:r>
            <a:r>
              <a:rPr lang="ja-JP" altLang="en-US" sz="1600">
                <a:solidFill>
                  <a:srgbClr val="5F5F5F"/>
                </a:solidFill>
              </a:rPr>
              <a:t>のソースコードを出力</a:t>
            </a:r>
            <a:endParaRPr lang="en-US" altLang="ja-JP" sz="160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81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5" cy="5229225"/>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err="1">
                <a:solidFill>
                  <a:srgbClr val="5F5F5F"/>
                </a:solidFill>
              </a:rPr>
              <a:t>OpenRTM-aist</a:t>
            </a:r>
            <a:r>
              <a:rPr lang="en-US" altLang="ja-JP" sz="1600" dirty="0">
                <a:solidFill>
                  <a:srgbClr val="5F5F5F"/>
                </a:solidFill>
              </a:rPr>
              <a:t> 1.1.2</a:t>
            </a:r>
            <a:r>
              <a:rPr lang="ja-JP" altLang="en-US" sz="1600" dirty="0">
                <a:solidFill>
                  <a:srgbClr val="5F5F5F"/>
                </a:solidFill>
              </a:rPr>
              <a:t>」→「</a:t>
            </a:r>
            <a:r>
              <a:rPr lang="en-US" altLang="ja-JP" sz="1600" dirty="0" err="1">
                <a:solidFill>
                  <a:srgbClr val="5F5F5F"/>
                </a:solidFill>
              </a:rPr>
              <a:t>OpenRTP</a:t>
            </a:r>
            <a:r>
              <a:rPr lang="ja-JP" altLang="en-US" sz="1600" dirty="0">
                <a:solidFill>
                  <a:srgbClr val="5F5F5F"/>
                </a:solidFill>
              </a:rPr>
              <a:t>」</a:t>
            </a:r>
            <a:endParaRPr lang="en-US" altLang="ja-JP" sz="1600" dirty="0">
              <a:solidFill>
                <a:srgbClr val="5F5F5F"/>
              </a:solidFill>
            </a:endParaRPr>
          </a:p>
          <a:p>
            <a:pPr lvl="2" eaLnBrk="1" hangingPunct="1">
              <a:lnSpc>
                <a:spcPct val="80000"/>
              </a:lnSpc>
              <a:defRPr/>
            </a:pPr>
            <a:r>
              <a:rPr lang="en-US" altLang="ja-JP" sz="1600" dirty="0">
                <a:solidFill>
                  <a:srgbClr val="FF0000"/>
                </a:solidFill>
              </a:rPr>
              <a:t>※</a:t>
            </a:r>
            <a:r>
              <a:rPr lang="ja-JP" altLang="en-US" sz="1600" dirty="0">
                <a:solidFill>
                  <a:srgbClr val="FF0000"/>
                </a:solidFill>
              </a:rPr>
              <a:t>同じフォルダに「</a:t>
            </a:r>
            <a:r>
              <a:rPr lang="en-US" altLang="ja-JP" sz="1600" dirty="0" err="1">
                <a:solidFill>
                  <a:srgbClr val="FF0000"/>
                </a:solidFill>
              </a:rPr>
              <a:t>RTSystemEditorRCP</a:t>
            </a:r>
            <a:r>
              <a:rPr lang="ja-JP" altLang="en-US" sz="1600" dirty="0">
                <a:solidFill>
                  <a:srgbClr val="FF0000"/>
                </a:solidFill>
              </a:rPr>
              <a:t>」がありますが、これは</a:t>
            </a:r>
            <a:r>
              <a:rPr lang="en-US" altLang="ja-JP" sz="1600" dirty="0">
                <a:solidFill>
                  <a:srgbClr val="FF0000"/>
                </a:solidFill>
              </a:rPr>
              <a:t>RTC Builder</a:t>
            </a:r>
            <a:r>
              <a:rPr lang="ja-JP" altLang="en-US" sz="1600" dirty="0">
                <a:solidFill>
                  <a:srgbClr val="FF0000"/>
                </a:solidFill>
              </a:rPr>
              <a:t>が使えないので今回は「</a:t>
            </a:r>
            <a:r>
              <a:rPr lang="en-US" altLang="ja-JP" sz="1600" dirty="0" err="1">
                <a:solidFill>
                  <a:srgbClr val="FF0000"/>
                </a:solidFill>
              </a:rPr>
              <a:t>OpenRTP</a:t>
            </a:r>
            <a:r>
              <a:rPr lang="ja-JP" altLang="en-US" sz="1600" dirty="0">
                <a:solidFill>
                  <a:srgbClr val="FF0000"/>
                </a:solidFill>
              </a:rPr>
              <a:t>」を起動してください。</a:t>
            </a:r>
            <a:endParaRPr lang="en-US" altLang="ja-JP" sz="1600" dirty="0">
              <a:solidFill>
                <a:srgbClr val="FF0000"/>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Eclipse</a:t>
            </a:r>
            <a:r>
              <a:rPr lang="ja-JP" altLang="en-US" sz="1600" kern="0" dirty="0">
                <a:solidFill>
                  <a:srgbClr val="5F5F5F"/>
                </a:solidFill>
              </a:rPr>
              <a:t>を展開したディレクトリに移動して以下のコマンド</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32719</TotalTime>
  <Words>8917</Words>
  <Application>Microsoft Office PowerPoint</Application>
  <PresentationFormat>画面に合わせる (4:3)</PresentationFormat>
  <Paragraphs>1481</Paragraphs>
  <Slides>107</Slides>
  <Notes>102</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107</vt:i4>
      </vt:variant>
    </vt:vector>
  </HeadingPairs>
  <TitlesOfParts>
    <vt:vector size="112" baseType="lpstr">
      <vt:lpstr>ＭＳ Ｐゴシック</vt:lpstr>
      <vt:lpstr>ＭＳ Ｐ明朝</vt:lpstr>
      <vt:lpstr>Arial</vt:lpstr>
      <vt:lpstr>aist-1e</vt:lpstr>
      <vt:lpstr>Corel DESIGNER</vt:lpstr>
      <vt:lpstr>第2部 RTコンポーネント作成入門 </vt:lpstr>
      <vt:lpstr>資料(USBメモリで配布)</vt:lpstr>
      <vt:lpstr>インストールの確認(Windows)</vt:lpstr>
      <vt:lpstr>インストールの確認(Ubuntu)</vt:lpstr>
      <vt:lpstr>実習内容</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PowerPoint プレゼンテーション</vt:lpstr>
      <vt:lpstr>ソースコードの編集</vt:lpstr>
      <vt:lpstr>ソースコードの編集</vt:lpstr>
      <vt:lpstr>ソースコードの編集</vt:lpstr>
      <vt:lpstr>ソースコードの編集</vt:lpstr>
      <vt:lpstr>ソースコードの編集</vt:lpstr>
      <vt:lpstr>ソースコードの編集</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ネームサーバーへ接続</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EV3との接続</vt:lpstr>
      <vt:lpstr>ネームサーバーとの接続</vt:lpstr>
      <vt:lpstr>ポートの接続</vt:lpstr>
      <vt:lpstr>PowerPoint プレゼンテーション</vt:lpstr>
      <vt:lpstr>リセット</vt:lpstr>
      <vt:lpstr>RTコンポーネントの状態遷移(エラー)</vt:lpstr>
      <vt:lpstr>RTコンポーネントの状態遷移(リセット)</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独立行政法人産業技術総合研究所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1023</cp:revision>
  <cp:lastPrinted>2017-06-21T01:22:23Z</cp:lastPrinted>
  <dcterms:created xsi:type="dcterms:W3CDTF">2005-10-20T13:06:43Z</dcterms:created>
  <dcterms:modified xsi:type="dcterms:W3CDTF">2017-11-27T05:26:18Z</dcterms:modified>
</cp:coreProperties>
</file>